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704" r:id="rId2"/>
  </p:sldMasterIdLst>
  <p:notesMasterIdLst>
    <p:notesMasterId r:id="rId4"/>
  </p:notesMasterIdLst>
  <p:sldIdLst>
    <p:sldId id="256" r:id="rId3"/>
  </p:sldIdLst>
  <p:sldSz cx="37463413" cy="210677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635">
          <p15:clr>
            <a:srgbClr val="A4A3A4"/>
          </p15:clr>
        </p15:guide>
        <p15:guide id="2" pos="1179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1EB"/>
    <a:srgbClr val="003056"/>
    <a:srgbClr val="207CC3"/>
    <a:srgbClr val="9F002B"/>
    <a:srgbClr val="646F8A"/>
    <a:srgbClr val="9E0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5"/>
    <p:restoredTop sz="94578"/>
  </p:normalViewPr>
  <p:slideViewPr>
    <p:cSldViewPr snapToGrid="0" snapToObjects="1">
      <p:cViewPr>
        <p:scale>
          <a:sx n="40" d="100"/>
          <a:sy n="40" d="100"/>
        </p:scale>
        <p:origin x="-48" y="160"/>
      </p:cViewPr>
      <p:guideLst>
        <p:guide orient="horz" pos="6635"/>
        <p:guide pos="1179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200" b="0" i="0" u="none" strike="noStrike" cap="none">
                <a:solidFill>
                  <a:schemeClr val="dk1"/>
                </a:solidFill>
                <a:latin typeface="Calibri"/>
                <a:ea typeface="Calibri"/>
                <a:cs typeface="Calibri"/>
                <a:sym typeface="Calibri"/>
              </a:defRPr>
            </a:lvl1pPr>
            <a:lvl2pPr marL="2193925" marR="0" lvl="1" indent="-1736725" algn="l" rtl="0">
              <a:spcBef>
                <a:spcPts val="0"/>
              </a:spcBef>
              <a:spcAft>
                <a:spcPts val="0"/>
              </a:spcAft>
              <a:buNone/>
              <a:defRPr sz="8600" b="0" i="0" u="none" strike="noStrike" cap="none">
                <a:solidFill>
                  <a:schemeClr val="dk1"/>
                </a:solidFill>
                <a:latin typeface="Arial"/>
                <a:ea typeface="Arial"/>
                <a:cs typeface="Arial"/>
                <a:sym typeface="Arial"/>
              </a:defRPr>
            </a:lvl2pPr>
            <a:lvl3pPr marL="4387850" marR="0" lvl="2" indent="-3473450" algn="l" rtl="0">
              <a:spcBef>
                <a:spcPts val="0"/>
              </a:spcBef>
              <a:spcAft>
                <a:spcPts val="0"/>
              </a:spcAft>
              <a:buNone/>
              <a:defRPr sz="8600" b="0" i="0" u="none" strike="noStrike" cap="none">
                <a:solidFill>
                  <a:schemeClr val="dk1"/>
                </a:solidFill>
                <a:latin typeface="Arial"/>
                <a:ea typeface="Arial"/>
                <a:cs typeface="Arial"/>
                <a:sym typeface="Arial"/>
              </a:defRPr>
            </a:lvl3pPr>
            <a:lvl4pPr marL="6581775" marR="0" lvl="3" indent="-5210175" algn="l" rtl="0">
              <a:spcBef>
                <a:spcPts val="0"/>
              </a:spcBef>
              <a:spcAft>
                <a:spcPts val="0"/>
              </a:spcAft>
              <a:buNone/>
              <a:defRPr sz="8600" b="0" i="0" u="none" strike="noStrike" cap="none">
                <a:solidFill>
                  <a:schemeClr val="dk1"/>
                </a:solidFill>
                <a:latin typeface="Arial"/>
                <a:ea typeface="Arial"/>
                <a:cs typeface="Arial"/>
                <a:sym typeface="Arial"/>
              </a:defRPr>
            </a:lvl4pPr>
            <a:lvl5pPr marL="8777288" marR="0" lvl="4" indent="-6948488" algn="l" rtl="0">
              <a:spcBef>
                <a:spcPts val="0"/>
              </a:spcBef>
              <a:spcAft>
                <a:spcPts val="0"/>
              </a:spcAft>
              <a:buNone/>
              <a:defRPr sz="8600" b="0" i="0" u="none" strike="noStrike" cap="none">
                <a:solidFill>
                  <a:schemeClr val="dk1"/>
                </a:solidFill>
                <a:latin typeface="Arial"/>
                <a:ea typeface="Arial"/>
                <a:cs typeface="Arial"/>
                <a:sym typeface="Arial"/>
              </a:defRPr>
            </a:lvl5pPr>
            <a:lvl6pPr marL="2286000" marR="0" lvl="5" indent="0" algn="l" rtl="0">
              <a:spcBef>
                <a:spcPts val="0"/>
              </a:spcBef>
              <a:buNone/>
              <a:defRPr sz="8600" b="0" i="0" u="none" strike="noStrike" cap="none">
                <a:solidFill>
                  <a:schemeClr val="dk1"/>
                </a:solidFill>
                <a:latin typeface="Arial"/>
                <a:ea typeface="Arial"/>
                <a:cs typeface="Arial"/>
                <a:sym typeface="Arial"/>
              </a:defRPr>
            </a:lvl6pPr>
            <a:lvl7pPr marL="2743200" marR="0" lvl="6" indent="0" algn="l" rtl="0">
              <a:spcBef>
                <a:spcPts val="0"/>
              </a:spcBef>
              <a:buNone/>
              <a:defRPr sz="8600" b="0" i="0" u="none" strike="noStrike" cap="none">
                <a:solidFill>
                  <a:schemeClr val="dk1"/>
                </a:solidFill>
                <a:latin typeface="Arial"/>
                <a:ea typeface="Arial"/>
                <a:cs typeface="Arial"/>
                <a:sym typeface="Arial"/>
              </a:defRPr>
            </a:lvl7pPr>
            <a:lvl8pPr marL="3200400" marR="0" lvl="7" indent="0" algn="l" rtl="0">
              <a:spcBef>
                <a:spcPts val="0"/>
              </a:spcBef>
              <a:buNone/>
              <a:defRPr sz="8600" b="0" i="0" u="none" strike="noStrike" cap="none">
                <a:solidFill>
                  <a:schemeClr val="dk1"/>
                </a:solidFill>
                <a:latin typeface="Arial"/>
                <a:ea typeface="Arial"/>
                <a:cs typeface="Arial"/>
                <a:sym typeface="Arial"/>
              </a:defRPr>
            </a:lvl8pPr>
            <a:lvl9pPr marL="3657600" marR="0" lvl="8" indent="0" algn="l" rtl="0">
              <a:spcBef>
                <a:spcPts val="0"/>
              </a:spcBef>
              <a:buNone/>
              <a:defRPr sz="86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spcAft>
                <a:spcPts val="0"/>
              </a:spcAft>
              <a:buNone/>
              <a:defRPr sz="1200" b="0" i="0" u="none" strike="noStrike" cap="none">
                <a:solidFill>
                  <a:schemeClr val="dk1"/>
                </a:solidFill>
                <a:latin typeface="Calibri"/>
                <a:ea typeface="Calibri"/>
                <a:cs typeface="Calibri"/>
                <a:sym typeface="Calibri"/>
              </a:defRPr>
            </a:lvl1pPr>
            <a:lvl2pPr marL="2193925" marR="0" lvl="1" indent="-1736725" algn="l" rtl="0">
              <a:spcBef>
                <a:spcPts val="0"/>
              </a:spcBef>
              <a:spcAft>
                <a:spcPts val="0"/>
              </a:spcAft>
              <a:buNone/>
              <a:defRPr sz="8600" b="0" i="0" u="none" strike="noStrike" cap="none">
                <a:solidFill>
                  <a:schemeClr val="dk1"/>
                </a:solidFill>
                <a:latin typeface="Arial"/>
                <a:ea typeface="Arial"/>
                <a:cs typeface="Arial"/>
                <a:sym typeface="Arial"/>
              </a:defRPr>
            </a:lvl2pPr>
            <a:lvl3pPr marL="4387850" marR="0" lvl="2" indent="-3473450" algn="l" rtl="0">
              <a:spcBef>
                <a:spcPts val="0"/>
              </a:spcBef>
              <a:spcAft>
                <a:spcPts val="0"/>
              </a:spcAft>
              <a:buNone/>
              <a:defRPr sz="8600" b="0" i="0" u="none" strike="noStrike" cap="none">
                <a:solidFill>
                  <a:schemeClr val="dk1"/>
                </a:solidFill>
                <a:latin typeface="Arial"/>
                <a:ea typeface="Arial"/>
                <a:cs typeface="Arial"/>
                <a:sym typeface="Arial"/>
              </a:defRPr>
            </a:lvl3pPr>
            <a:lvl4pPr marL="6581775" marR="0" lvl="3" indent="-5210175" algn="l" rtl="0">
              <a:spcBef>
                <a:spcPts val="0"/>
              </a:spcBef>
              <a:spcAft>
                <a:spcPts val="0"/>
              </a:spcAft>
              <a:buNone/>
              <a:defRPr sz="8600" b="0" i="0" u="none" strike="noStrike" cap="none">
                <a:solidFill>
                  <a:schemeClr val="dk1"/>
                </a:solidFill>
                <a:latin typeface="Arial"/>
                <a:ea typeface="Arial"/>
                <a:cs typeface="Arial"/>
                <a:sym typeface="Arial"/>
              </a:defRPr>
            </a:lvl4pPr>
            <a:lvl5pPr marL="8777288" marR="0" lvl="4" indent="-6948488" algn="l" rtl="0">
              <a:spcBef>
                <a:spcPts val="0"/>
              </a:spcBef>
              <a:spcAft>
                <a:spcPts val="0"/>
              </a:spcAft>
              <a:buNone/>
              <a:defRPr sz="8600" b="0" i="0" u="none" strike="noStrike" cap="none">
                <a:solidFill>
                  <a:schemeClr val="dk1"/>
                </a:solidFill>
                <a:latin typeface="Arial"/>
                <a:ea typeface="Arial"/>
                <a:cs typeface="Arial"/>
                <a:sym typeface="Arial"/>
              </a:defRPr>
            </a:lvl5pPr>
            <a:lvl6pPr marL="2286000" marR="0" lvl="5" indent="0" algn="l" rtl="0">
              <a:spcBef>
                <a:spcPts val="0"/>
              </a:spcBef>
              <a:buNone/>
              <a:defRPr sz="8600" b="0" i="0" u="none" strike="noStrike" cap="none">
                <a:solidFill>
                  <a:schemeClr val="dk1"/>
                </a:solidFill>
                <a:latin typeface="Arial"/>
                <a:ea typeface="Arial"/>
                <a:cs typeface="Arial"/>
                <a:sym typeface="Arial"/>
              </a:defRPr>
            </a:lvl6pPr>
            <a:lvl7pPr marL="2743200" marR="0" lvl="6" indent="0" algn="l" rtl="0">
              <a:spcBef>
                <a:spcPts val="0"/>
              </a:spcBef>
              <a:buNone/>
              <a:defRPr sz="8600" b="0" i="0" u="none" strike="noStrike" cap="none">
                <a:solidFill>
                  <a:schemeClr val="dk1"/>
                </a:solidFill>
                <a:latin typeface="Arial"/>
                <a:ea typeface="Arial"/>
                <a:cs typeface="Arial"/>
                <a:sym typeface="Arial"/>
              </a:defRPr>
            </a:lvl7pPr>
            <a:lvl8pPr marL="3200400" marR="0" lvl="7" indent="0" algn="l" rtl="0">
              <a:spcBef>
                <a:spcPts val="0"/>
              </a:spcBef>
              <a:buNone/>
              <a:defRPr sz="8600" b="0" i="0" u="none" strike="noStrike" cap="none">
                <a:solidFill>
                  <a:schemeClr val="dk1"/>
                </a:solidFill>
                <a:latin typeface="Arial"/>
                <a:ea typeface="Arial"/>
                <a:cs typeface="Arial"/>
                <a:sym typeface="Arial"/>
              </a:defRPr>
            </a:lvl8pPr>
            <a:lvl9pPr marL="3657600" marR="0" lvl="8" indent="0" algn="l" rtl="0">
              <a:spcBef>
                <a:spcPts val="0"/>
              </a:spcBef>
              <a:buNone/>
              <a:defRPr sz="86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0255" y="685800"/>
            <a:ext cx="60975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1740"/>
              </a:spcBef>
              <a:spcAft>
                <a:spcPts val="0"/>
              </a:spcAft>
              <a:buNone/>
              <a:defRPr sz="5800" b="0" i="0" u="none" strike="noStrike" cap="none">
                <a:solidFill>
                  <a:schemeClr val="dk1"/>
                </a:solidFill>
                <a:latin typeface="Calibri"/>
                <a:ea typeface="Calibri"/>
                <a:cs typeface="Calibri"/>
                <a:sym typeface="Calibri"/>
              </a:defRPr>
            </a:lvl1pPr>
            <a:lvl2pPr marL="2193925" marR="0" lvl="1" indent="-9525" algn="l" rtl="0">
              <a:spcBef>
                <a:spcPts val="1740"/>
              </a:spcBef>
              <a:spcAft>
                <a:spcPts val="0"/>
              </a:spcAft>
              <a:buNone/>
              <a:defRPr sz="5800" b="0" i="0" u="none" strike="noStrike" cap="none">
                <a:solidFill>
                  <a:schemeClr val="dk1"/>
                </a:solidFill>
                <a:latin typeface="Calibri"/>
                <a:ea typeface="Calibri"/>
                <a:cs typeface="Calibri"/>
                <a:sym typeface="Calibri"/>
              </a:defRPr>
            </a:lvl2pPr>
            <a:lvl3pPr marL="4387850" marR="0" lvl="2" indent="-6350" algn="l" rtl="0">
              <a:spcBef>
                <a:spcPts val="1740"/>
              </a:spcBef>
              <a:spcAft>
                <a:spcPts val="0"/>
              </a:spcAft>
              <a:buNone/>
              <a:defRPr sz="5800" b="0" i="0" u="none" strike="noStrike" cap="none">
                <a:solidFill>
                  <a:schemeClr val="dk1"/>
                </a:solidFill>
                <a:latin typeface="Calibri"/>
                <a:ea typeface="Calibri"/>
                <a:cs typeface="Calibri"/>
                <a:sym typeface="Calibri"/>
              </a:defRPr>
            </a:lvl3pPr>
            <a:lvl4pPr marL="6581775" marR="0" lvl="3" indent="-3175" algn="l" rtl="0">
              <a:spcBef>
                <a:spcPts val="1740"/>
              </a:spcBef>
              <a:spcAft>
                <a:spcPts val="0"/>
              </a:spcAft>
              <a:buNone/>
              <a:defRPr sz="5800" b="0" i="0" u="none" strike="noStrike" cap="none">
                <a:solidFill>
                  <a:schemeClr val="dk1"/>
                </a:solidFill>
                <a:latin typeface="Calibri"/>
                <a:ea typeface="Calibri"/>
                <a:cs typeface="Calibri"/>
                <a:sym typeface="Calibri"/>
              </a:defRPr>
            </a:lvl4pPr>
            <a:lvl5pPr marL="8777288" marR="0" lvl="4" indent="-1588" algn="l" rtl="0">
              <a:spcBef>
                <a:spcPts val="1740"/>
              </a:spcBef>
              <a:spcAft>
                <a:spcPts val="0"/>
              </a:spcAft>
              <a:buNone/>
              <a:defRPr sz="5800" b="0" i="0" u="none" strike="noStrike" cap="none">
                <a:solidFill>
                  <a:schemeClr val="dk1"/>
                </a:solidFill>
                <a:latin typeface="Calibri"/>
                <a:ea typeface="Calibri"/>
                <a:cs typeface="Calibri"/>
                <a:sym typeface="Calibri"/>
              </a:defRPr>
            </a:lvl5pPr>
            <a:lvl6pPr marL="10972252" marR="0" lvl="5" indent="-12151" algn="l" rtl="0">
              <a:spcBef>
                <a:spcPts val="0"/>
              </a:spcBef>
              <a:buNone/>
              <a:defRPr sz="5800" b="0" i="0" u="none" strike="noStrike" cap="none">
                <a:solidFill>
                  <a:schemeClr val="dk1"/>
                </a:solidFill>
                <a:latin typeface="Calibri"/>
                <a:ea typeface="Calibri"/>
                <a:cs typeface="Calibri"/>
                <a:sym typeface="Calibri"/>
              </a:defRPr>
            </a:lvl6pPr>
            <a:lvl7pPr marL="13166703" marR="0" lvl="6" indent="-9503" algn="l" rtl="0">
              <a:spcBef>
                <a:spcPts val="0"/>
              </a:spcBef>
              <a:buNone/>
              <a:defRPr sz="5800" b="0" i="0" u="none" strike="noStrike" cap="none">
                <a:solidFill>
                  <a:schemeClr val="dk1"/>
                </a:solidFill>
                <a:latin typeface="Calibri"/>
                <a:ea typeface="Calibri"/>
                <a:cs typeface="Calibri"/>
                <a:sym typeface="Calibri"/>
              </a:defRPr>
            </a:lvl7pPr>
            <a:lvl8pPr marL="15361152" marR="0" lvl="7" indent="-6852" algn="l" rtl="0">
              <a:spcBef>
                <a:spcPts val="0"/>
              </a:spcBef>
              <a:buNone/>
              <a:defRPr sz="5800" b="0" i="0" u="none" strike="noStrike" cap="none">
                <a:solidFill>
                  <a:schemeClr val="dk1"/>
                </a:solidFill>
                <a:latin typeface="Calibri"/>
                <a:ea typeface="Calibri"/>
                <a:cs typeface="Calibri"/>
                <a:sym typeface="Calibri"/>
              </a:defRPr>
            </a:lvl8pPr>
            <a:lvl9pPr marL="17555604" marR="0" lvl="8" indent="-4204" algn="l" rtl="0">
              <a:spcBef>
                <a:spcPts val="0"/>
              </a:spcBef>
              <a:buNone/>
              <a:defRPr sz="5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200" b="0" i="0" u="none" strike="noStrike" cap="none">
                <a:solidFill>
                  <a:schemeClr val="dk1"/>
                </a:solidFill>
                <a:latin typeface="Calibri"/>
                <a:ea typeface="Calibri"/>
                <a:cs typeface="Calibri"/>
                <a:sym typeface="Calibri"/>
              </a:defRPr>
            </a:lvl1pPr>
            <a:lvl2pPr marL="2193925" marR="0" lvl="1" indent="-1736725" algn="l" rtl="0">
              <a:spcBef>
                <a:spcPts val="0"/>
              </a:spcBef>
              <a:spcAft>
                <a:spcPts val="0"/>
              </a:spcAft>
              <a:buNone/>
              <a:defRPr sz="8600" b="0" i="0" u="none" strike="noStrike" cap="none">
                <a:solidFill>
                  <a:schemeClr val="dk1"/>
                </a:solidFill>
                <a:latin typeface="Arial"/>
                <a:ea typeface="Arial"/>
                <a:cs typeface="Arial"/>
                <a:sym typeface="Arial"/>
              </a:defRPr>
            </a:lvl2pPr>
            <a:lvl3pPr marL="4387850" marR="0" lvl="2" indent="-3473450" algn="l" rtl="0">
              <a:spcBef>
                <a:spcPts val="0"/>
              </a:spcBef>
              <a:spcAft>
                <a:spcPts val="0"/>
              </a:spcAft>
              <a:buNone/>
              <a:defRPr sz="8600" b="0" i="0" u="none" strike="noStrike" cap="none">
                <a:solidFill>
                  <a:schemeClr val="dk1"/>
                </a:solidFill>
                <a:latin typeface="Arial"/>
                <a:ea typeface="Arial"/>
                <a:cs typeface="Arial"/>
                <a:sym typeface="Arial"/>
              </a:defRPr>
            </a:lvl3pPr>
            <a:lvl4pPr marL="6581775" marR="0" lvl="3" indent="-5210175" algn="l" rtl="0">
              <a:spcBef>
                <a:spcPts val="0"/>
              </a:spcBef>
              <a:spcAft>
                <a:spcPts val="0"/>
              </a:spcAft>
              <a:buNone/>
              <a:defRPr sz="8600" b="0" i="0" u="none" strike="noStrike" cap="none">
                <a:solidFill>
                  <a:schemeClr val="dk1"/>
                </a:solidFill>
                <a:latin typeface="Arial"/>
                <a:ea typeface="Arial"/>
                <a:cs typeface="Arial"/>
                <a:sym typeface="Arial"/>
              </a:defRPr>
            </a:lvl4pPr>
            <a:lvl5pPr marL="8777288" marR="0" lvl="4" indent="-6948488" algn="l" rtl="0">
              <a:spcBef>
                <a:spcPts val="0"/>
              </a:spcBef>
              <a:spcAft>
                <a:spcPts val="0"/>
              </a:spcAft>
              <a:buNone/>
              <a:defRPr sz="8600" b="0" i="0" u="none" strike="noStrike" cap="none">
                <a:solidFill>
                  <a:schemeClr val="dk1"/>
                </a:solidFill>
                <a:latin typeface="Arial"/>
                <a:ea typeface="Arial"/>
                <a:cs typeface="Arial"/>
                <a:sym typeface="Arial"/>
              </a:defRPr>
            </a:lvl5pPr>
            <a:lvl6pPr marL="2286000" marR="0" lvl="5" indent="0" algn="l" rtl="0">
              <a:spcBef>
                <a:spcPts val="0"/>
              </a:spcBef>
              <a:buNone/>
              <a:defRPr sz="8600" b="0" i="0" u="none" strike="noStrike" cap="none">
                <a:solidFill>
                  <a:schemeClr val="dk1"/>
                </a:solidFill>
                <a:latin typeface="Arial"/>
                <a:ea typeface="Arial"/>
                <a:cs typeface="Arial"/>
                <a:sym typeface="Arial"/>
              </a:defRPr>
            </a:lvl6pPr>
            <a:lvl7pPr marL="2743200" marR="0" lvl="6" indent="0" algn="l" rtl="0">
              <a:spcBef>
                <a:spcPts val="0"/>
              </a:spcBef>
              <a:buNone/>
              <a:defRPr sz="8600" b="0" i="0" u="none" strike="noStrike" cap="none">
                <a:solidFill>
                  <a:schemeClr val="dk1"/>
                </a:solidFill>
                <a:latin typeface="Arial"/>
                <a:ea typeface="Arial"/>
                <a:cs typeface="Arial"/>
                <a:sym typeface="Arial"/>
              </a:defRPr>
            </a:lvl7pPr>
            <a:lvl8pPr marL="3200400" marR="0" lvl="7" indent="0" algn="l" rtl="0">
              <a:spcBef>
                <a:spcPts val="0"/>
              </a:spcBef>
              <a:buNone/>
              <a:defRPr sz="8600" b="0" i="0" u="none" strike="noStrike" cap="none">
                <a:solidFill>
                  <a:schemeClr val="dk1"/>
                </a:solidFill>
                <a:latin typeface="Arial"/>
                <a:ea typeface="Arial"/>
                <a:cs typeface="Arial"/>
                <a:sym typeface="Arial"/>
              </a:defRPr>
            </a:lvl8pPr>
            <a:lvl9pPr marL="3657600" marR="0" lvl="8" indent="0" algn="l" rtl="0">
              <a:spcBef>
                <a:spcPts val="0"/>
              </a:spcBef>
              <a:buNone/>
              <a:defRPr sz="86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476017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96" name="Shape 1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endParaRPr sz="5800" b="0" i="0" u="none" strike="noStrike" cap="none">
              <a:solidFill>
                <a:schemeClr val="dk1"/>
              </a:solidFill>
              <a:latin typeface="Calibri"/>
              <a:ea typeface="Calibri"/>
              <a:cs typeface="Calibri"/>
              <a:sym typeface="Calibri"/>
            </a:endParaRPr>
          </a:p>
        </p:txBody>
      </p:sp>
      <p:sp>
        <p:nvSpPr>
          <p:cNvPr id="197" name="Shape 1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8889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ide center colum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771762" y="3975823"/>
            <a:ext cx="85839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61" name="Shape 61"/>
          <p:cNvSpPr txBox="1">
            <a:spLocks noGrp="1"/>
          </p:cNvSpPr>
          <p:nvPr>
            <p:ph type="body" idx="2"/>
          </p:nvPr>
        </p:nvSpPr>
        <p:spPr>
          <a:xfrm>
            <a:off x="787256" y="3423274"/>
            <a:ext cx="85770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62" name="Shape 62"/>
          <p:cNvSpPr txBox="1">
            <a:spLocks noGrp="1"/>
          </p:cNvSpPr>
          <p:nvPr>
            <p:ph type="body" idx="3"/>
          </p:nvPr>
        </p:nvSpPr>
        <p:spPr>
          <a:xfrm>
            <a:off x="770405" y="9628007"/>
            <a:ext cx="85854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3" name="Shape 63"/>
          <p:cNvSpPr txBox="1">
            <a:spLocks noGrp="1"/>
          </p:cNvSpPr>
          <p:nvPr>
            <p:ph type="body" idx="4"/>
          </p:nvPr>
        </p:nvSpPr>
        <p:spPr>
          <a:xfrm>
            <a:off x="787254" y="9096007"/>
            <a:ext cx="8578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4" name="Shape 64"/>
          <p:cNvSpPr txBox="1">
            <a:spLocks noGrp="1"/>
          </p:cNvSpPr>
          <p:nvPr>
            <p:ph type="body" idx="5"/>
          </p:nvPr>
        </p:nvSpPr>
        <p:spPr>
          <a:xfrm>
            <a:off x="9890128" y="3970743"/>
            <a:ext cx="176853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5" name="Shape 65"/>
          <p:cNvSpPr txBox="1">
            <a:spLocks noGrp="1"/>
          </p:cNvSpPr>
          <p:nvPr>
            <p:ph type="body" idx="6"/>
          </p:nvPr>
        </p:nvSpPr>
        <p:spPr>
          <a:xfrm>
            <a:off x="9890129" y="3423274"/>
            <a:ext cx="17685299"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6" name="Shape 66"/>
          <p:cNvSpPr txBox="1">
            <a:spLocks noGrp="1"/>
          </p:cNvSpPr>
          <p:nvPr>
            <p:ph type="body" idx="7"/>
          </p:nvPr>
        </p:nvSpPr>
        <p:spPr>
          <a:xfrm>
            <a:off x="9890129" y="14013783"/>
            <a:ext cx="17685299"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7" name="Shape 67"/>
          <p:cNvSpPr txBox="1">
            <a:spLocks noGrp="1"/>
          </p:cNvSpPr>
          <p:nvPr>
            <p:ph type="body" idx="8"/>
          </p:nvPr>
        </p:nvSpPr>
        <p:spPr>
          <a:xfrm>
            <a:off x="9890127" y="13487836"/>
            <a:ext cx="176853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8" name="Shape 68"/>
          <p:cNvSpPr txBox="1">
            <a:spLocks noGrp="1"/>
          </p:cNvSpPr>
          <p:nvPr>
            <p:ph type="body" idx="9"/>
          </p:nvPr>
        </p:nvSpPr>
        <p:spPr>
          <a:xfrm>
            <a:off x="28086252" y="3423274"/>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9" name="Shape 69"/>
          <p:cNvSpPr txBox="1">
            <a:spLocks noGrp="1"/>
          </p:cNvSpPr>
          <p:nvPr>
            <p:ph type="body" idx="13"/>
          </p:nvPr>
        </p:nvSpPr>
        <p:spPr>
          <a:xfrm>
            <a:off x="28086252" y="3975823"/>
            <a:ext cx="85755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0" name="Shape 70"/>
          <p:cNvSpPr txBox="1">
            <a:spLocks noGrp="1"/>
          </p:cNvSpPr>
          <p:nvPr>
            <p:ph type="body" idx="14"/>
          </p:nvPr>
        </p:nvSpPr>
        <p:spPr>
          <a:xfrm>
            <a:off x="28086252" y="9134551"/>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1" name="Shape 71"/>
          <p:cNvSpPr txBox="1">
            <a:spLocks noGrp="1"/>
          </p:cNvSpPr>
          <p:nvPr>
            <p:ph type="body" idx="15"/>
          </p:nvPr>
        </p:nvSpPr>
        <p:spPr>
          <a:xfrm>
            <a:off x="28086252" y="9607296"/>
            <a:ext cx="85797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2" name="Shape 72"/>
          <p:cNvSpPr txBox="1">
            <a:spLocks noGrp="1"/>
          </p:cNvSpPr>
          <p:nvPr>
            <p:ph type="body" idx="16"/>
          </p:nvPr>
        </p:nvSpPr>
        <p:spPr>
          <a:xfrm>
            <a:off x="28086252" y="16428720"/>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3" name="Shape 73"/>
          <p:cNvSpPr txBox="1">
            <a:spLocks noGrp="1"/>
          </p:cNvSpPr>
          <p:nvPr>
            <p:ph type="body" idx="17"/>
          </p:nvPr>
        </p:nvSpPr>
        <p:spPr>
          <a:xfrm>
            <a:off x="28086252" y="16919535"/>
            <a:ext cx="85797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4" name="Shape 74"/>
          <p:cNvSpPr txBox="1">
            <a:spLocks noGrp="1"/>
          </p:cNvSpPr>
          <p:nvPr>
            <p:ph type="body" idx="18"/>
          </p:nvPr>
        </p:nvSpPr>
        <p:spPr>
          <a:xfrm>
            <a:off x="5063716" y="2165725"/>
            <a:ext cx="27312600" cy="819300"/>
          </a:xfrm>
          <a:prstGeom prst="rect">
            <a:avLst/>
          </a:prstGeom>
          <a:noFill/>
          <a:ln>
            <a:noFill/>
          </a:ln>
        </p:spPr>
        <p:txBody>
          <a:bodyPr lIns="71525" tIns="71525" rIns="71525" bIns="71525" anchor="t" anchorCtr="0"/>
          <a:lstStyle>
            <a:lvl1pPr marL="0" marR="0" lvl="0" indent="0" algn="ctr" rtl="0">
              <a:spcBef>
                <a:spcPts val="3800"/>
              </a:spcBef>
              <a:spcAft>
                <a:spcPts val="0"/>
              </a:spcAft>
              <a:buClr>
                <a:schemeClr val="accent1"/>
              </a:buClr>
              <a:buFont typeface="Noto Sans Symbols"/>
              <a:buNone/>
              <a:defRPr sz="47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75" name="Shape 75"/>
          <p:cNvSpPr txBox="1">
            <a:spLocks noGrp="1"/>
          </p:cNvSpPr>
          <p:nvPr>
            <p:ph type="body" idx="19"/>
          </p:nvPr>
        </p:nvSpPr>
        <p:spPr>
          <a:xfrm>
            <a:off x="5063716" y="1346423"/>
            <a:ext cx="27312600" cy="819300"/>
          </a:xfrm>
          <a:prstGeom prst="rect">
            <a:avLst/>
          </a:prstGeom>
          <a:noFill/>
          <a:ln>
            <a:noFill/>
          </a:ln>
        </p:spPr>
        <p:txBody>
          <a:bodyPr lIns="71525" tIns="71525" rIns="71525" bIns="71525" anchor="t" anchorCtr="1"/>
          <a:lstStyle>
            <a:lvl1pPr marL="0" marR="0" lvl="0" indent="0" algn="ctr" rtl="0">
              <a:spcBef>
                <a:spcPts val="3800"/>
              </a:spcBef>
              <a:spcAft>
                <a:spcPts val="0"/>
              </a:spcAft>
              <a:buClr>
                <a:schemeClr val="accent1"/>
              </a:buClr>
              <a:buFont typeface="Noto Sans Symbols"/>
              <a:buNone/>
              <a:defRPr sz="69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6" name="Shape 76"/>
          <p:cNvSpPr txBox="1">
            <a:spLocks noGrp="1"/>
          </p:cNvSpPr>
          <p:nvPr>
            <p:ph type="body" idx="20"/>
          </p:nvPr>
        </p:nvSpPr>
        <p:spPr>
          <a:xfrm>
            <a:off x="5063716" y="298120"/>
            <a:ext cx="27312600" cy="1048200"/>
          </a:xfrm>
          <a:prstGeom prst="rect">
            <a:avLst/>
          </a:prstGeom>
          <a:noFill/>
          <a:ln>
            <a:noFill/>
          </a:ln>
        </p:spPr>
        <p:txBody>
          <a:bodyPr lIns="71525" tIns="71525" rIns="71525" bIns="71525" anchor="t" anchorCtr="1"/>
          <a:lstStyle>
            <a:lvl1pPr marL="0" marR="0" lvl="0" indent="0" algn="ctr" rtl="0">
              <a:spcBef>
                <a:spcPts val="3800"/>
              </a:spcBef>
              <a:spcAft>
                <a:spcPts val="0"/>
              </a:spcAft>
              <a:buClr>
                <a:schemeClr val="accent1"/>
              </a:buClr>
              <a:buFont typeface="Noto Sans Symbols"/>
              <a:buNone/>
              <a:defRPr sz="90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9381082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4" y="14747399"/>
            <a:ext cx="26415722" cy="1741014"/>
          </a:xfrm>
        </p:spPr>
        <p:txBody>
          <a:bodyPr anchor="b">
            <a:normAutofit/>
          </a:bodyPr>
          <a:lstStyle>
            <a:lvl1pPr algn="l">
              <a:defRPr sz="7373"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81303" y="1872686"/>
            <a:ext cx="26415725" cy="11814010"/>
          </a:xfrm>
        </p:spPr>
        <p:txBody>
          <a:bodyPr anchor="t">
            <a:normAutofit/>
          </a:bodyPr>
          <a:lstStyle>
            <a:lvl1pPr marL="0" indent="0" algn="ctr">
              <a:buNone/>
              <a:defRPr sz="4915"/>
            </a:lvl1pPr>
            <a:lvl2pPr marL="1404518" indent="0">
              <a:buNone/>
              <a:defRPr sz="4915"/>
            </a:lvl2pPr>
            <a:lvl3pPr marL="2809037" indent="0">
              <a:buNone/>
              <a:defRPr sz="4915"/>
            </a:lvl3pPr>
            <a:lvl4pPr marL="4213555" indent="0">
              <a:buNone/>
              <a:defRPr sz="4915"/>
            </a:lvl4pPr>
            <a:lvl5pPr marL="5618074" indent="0">
              <a:buNone/>
              <a:defRPr sz="4915"/>
            </a:lvl5pPr>
            <a:lvl6pPr marL="7022592" indent="0">
              <a:buNone/>
              <a:defRPr sz="4915"/>
            </a:lvl6pPr>
            <a:lvl7pPr marL="8427110" indent="0">
              <a:buNone/>
              <a:defRPr sz="4915"/>
            </a:lvl7pPr>
            <a:lvl8pPr marL="9831629" indent="0">
              <a:buNone/>
              <a:defRPr sz="4915"/>
            </a:lvl8pPr>
            <a:lvl9pPr marL="11236147" indent="0">
              <a:buNone/>
              <a:defRPr sz="4915"/>
            </a:lvl9pPr>
          </a:lstStyle>
          <a:p>
            <a:r>
              <a:rPr lang="en-US"/>
              <a:t>Click icon to add picture</a:t>
            </a:r>
            <a:endParaRPr lang="en-US" dirty="0"/>
          </a:p>
        </p:txBody>
      </p:sp>
      <p:sp>
        <p:nvSpPr>
          <p:cNvPr id="4" name="Text Placeholder 3"/>
          <p:cNvSpPr>
            <a:spLocks noGrp="1"/>
          </p:cNvSpPr>
          <p:nvPr>
            <p:ph type="body" sz="half" idx="2"/>
          </p:nvPr>
        </p:nvSpPr>
        <p:spPr>
          <a:xfrm>
            <a:off x="2081304" y="16488413"/>
            <a:ext cx="26415722" cy="2070596"/>
          </a:xfrm>
        </p:spPr>
        <p:txBody>
          <a:bodyPr>
            <a:normAutofit/>
          </a:bodyPr>
          <a:lstStyle>
            <a:lvl1pPr marL="0" indent="0">
              <a:buNone/>
              <a:defRPr sz="3686"/>
            </a:lvl1pPr>
            <a:lvl2pPr marL="1404518" indent="0">
              <a:buNone/>
              <a:defRPr sz="3686"/>
            </a:lvl2pPr>
            <a:lvl3pPr marL="2809037" indent="0">
              <a:buNone/>
              <a:defRPr sz="3072"/>
            </a:lvl3pPr>
            <a:lvl4pPr marL="4213555" indent="0">
              <a:buNone/>
              <a:defRPr sz="2765"/>
            </a:lvl4pPr>
            <a:lvl5pPr marL="5618074" indent="0">
              <a:buNone/>
              <a:defRPr sz="2765"/>
            </a:lvl5pPr>
            <a:lvl6pPr marL="7022592" indent="0">
              <a:buNone/>
              <a:defRPr sz="2765"/>
            </a:lvl6pPr>
            <a:lvl7pPr marL="8427110" indent="0">
              <a:buNone/>
              <a:defRPr sz="2765"/>
            </a:lvl7pPr>
            <a:lvl8pPr marL="9831629" indent="0">
              <a:buNone/>
              <a:defRPr sz="2765"/>
            </a:lvl8pPr>
            <a:lvl9pPr marL="11236147" indent="0">
              <a:buNone/>
              <a:defRPr sz="2765"/>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9655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6" y="1872686"/>
            <a:ext cx="26415725" cy="10455828"/>
          </a:xfrm>
        </p:spPr>
        <p:txBody>
          <a:bodyPr anchor="ctr">
            <a:normAutofit/>
          </a:bodyPr>
          <a:lstStyle>
            <a:lvl1pPr algn="l">
              <a:defRPr sz="13517" b="0" cap="none"/>
            </a:lvl1pPr>
          </a:lstStyle>
          <a:p>
            <a:r>
              <a:rPr lang="en-US"/>
              <a:t>Click to edit Master title style</a:t>
            </a:r>
            <a:endParaRPr lang="en-US" dirty="0"/>
          </a:p>
        </p:txBody>
      </p:sp>
      <p:sp>
        <p:nvSpPr>
          <p:cNvPr id="3" name="Text Placeholder 2"/>
          <p:cNvSpPr>
            <a:spLocks noGrp="1"/>
          </p:cNvSpPr>
          <p:nvPr>
            <p:ph type="body" idx="1"/>
          </p:nvPr>
        </p:nvSpPr>
        <p:spPr>
          <a:xfrm>
            <a:off x="2081306" y="13733028"/>
            <a:ext cx="26415725" cy="4825981"/>
          </a:xfrm>
        </p:spPr>
        <p:txBody>
          <a:bodyPr anchor="ctr">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98740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1790" y="1872686"/>
            <a:ext cx="24871546" cy="9285399"/>
          </a:xfrm>
        </p:spPr>
        <p:txBody>
          <a:bodyPr anchor="ctr">
            <a:normAutofit/>
          </a:bodyPr>
          <a:lstStyle>
            <a:lvl1pPr algn="l">
              <a:defRPr sz="13517"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4197853" y="11158085"/>
            <a:ext cx="22199420" cy="1170429"/>
          </a:xfrm>
        </p:spPr>
        <p:txBody>
          <a:bodyPr anchor="ctr">
            <a:noAutofit/>
          </a:bodyPr>
          <a:lstStyle>
            <a:lvl1pPr marL="0" indent="0">
              <a:buFontTx/>
              <a:buNone/>
              <a:defRPr sz="4915">
                <a:solidFill>
                  <a:schemeClr val="tx1">
                    <a:lumMod val="50000"/>
                    <a:lumOff val="50000"/>
                  </a:schemeClr>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a:t>Edit Master text styles</a:t>
            </a:r>
          </a:p>
        </p:txBody>
      </p:sp>
      <p:sp>
        <p:nvSpPr>
          <p:cNvPr id="3" name="Text Placeholder 2"/>
          <p:cNvSpPr>
            <a:spLocks noGrp="1"/>
          </p:cNvSpPr>
          <p:nvPr>
            <p:ph type="body" idx="1"/>
          </p:nvPr>
        </p:nvSpPr>
        <p:spPr>
          <a:xfrm>
            <a:off x="2081306" y="13733028"/>
            <a:ext cx="26415725" cy="4825981"/>
          </a:xfrm>
        </p:spPr>
        <p:txBody>
          <a:bodyPr anchor="ctr">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1665051" y="2428034"/>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27326324" y="8867473"/>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lumMod val="60000"/>
                    <a:lumOff val="40000"/>
                  </a:schemeClr>
                </a:solidFill>
                <a:latin typeface="Arial"/>
              </a:rPr>
              <a:t>”</a:t>
            </a:r>
            <a:endParaRPr lang="en-US" sz="4301" dirty="0">
              <a:solidFill>
                <a:schemeClr val="accent1">
                  <a:lumMod val="60000"/>
                  <a:lumOff val="40000"/>
                </a:schemeClr>
              </a:solidFill>
              <a:latin typeface="Arial"/>
            </a:endParaRPr>
          </a:p>
        </p:txBody>
      </p:sp>
    </p:spTree>
    <p:extLst>
      <p:ext uri="{BB962C8B-B14F-4D97-AF65-F5344CB8AC3E}">
        <p14:creationId xmlns:p14="http://schemas.microsoft.com/office/powerpoint/2010/main" val="1034668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081306" y="5935050"/>
            <a:ext cx="26415725" cy="7973229"/>
          </a:xfrm>
        </p:spPr>
        <p:txBody>
          <a:bodyPr anchor="b">
            <a:normAutofit/>
          </a:bodyPr>
          <a:lstStyle>
            <a:lvl1pPr algn="l">
              <a:defRPr sz="13517" b="0" cap="none"/>
            </a:lvl1pPr>
          </a:lstStyle>
          <a:p>
            <a:r>
              <a:rPr lang="en-US"/>
              <a:t>Click to edit Master title style</a:t>
            </a:r>
            <a:endParaRPr lang="en-US" dirty="0"/>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75000"/>
                    <a:lumOff val="25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35168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861790" y="1872686"/>
            <a:ext cx="24871546" cy="9285399"/>
          </a:xfrm>
        </p:spPr>
        <p:txBody>
          <a:bodyPr anchor="ctr">
            <a:normAutofit/>
          </a:bodyPr>
          <a:lstStyle>
            <a:lvl1pPr algn="l">
              <a:defRPr sz="13517"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81298" y="12328514"/>
            <a:ext cx="26415728" cy="1579765"/>
          </a:xfrm>
        </p:spPr>
        <p:txBody>
          <a:bodyPr anchor="b">
            <a:noAutofit/>
          </a:bodyPr>
          <a:lstStyle>
            <a:lvl1pPr marL="0" indent="0">
              <a:buFontTx/>
              <a:buNone/>
              <a:defRPr sz="7373">
                <a:solidFill>
                  <a:schemeClr val="tx1">
                    <a:lumMod val="75000"/>
                    <a:lumOff val="25000"/>
                  </a:schemeClr>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a:t>Edit Master text styles</a:t>
            </a:r>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1665051" y="2428034"/>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27326324" y="8867473"/>
            <a:ext cx="1873171" cy="1796427"/>
          </a:xfrm>
          <a:prstGeom prst="rect">
            <a:avLst/>
          </a:prstGeom>
        </p:spPr>
        <p:txBody>
          <a:bodyPr vert="horz" lIns="280903" tIns="140451" rIns="280903" bIns="140451" rtlCol="0" anchor="ctr">
            <a:noAutofit/>
          </a:bodyPr>
          <a:lstStyle/>
          <a:p>
            <a:pPr lvl="0"/>
            <a:r>
              <a:rPr lang="en-US" sz="24576"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8597753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107316" y="1872686"/>
            <a:ext cx="26389714" cy="9285399"/>
          </a:xfrm>
        </p:spPr>
        <p:txBody>
          <a:bodyPr anchor="ctr">
            <a:normAutofit/>
          </a:bodyPr>
          <a:lstStyle>
            <a:lvl1pPr algn="l">
              <a:defRPr sz="13517"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81298" y="12328514"/>
            <a:ext cx="26415728" cy="1579765"/>
          </a:xfrm>
        </p:spPr>
        <p:txBody>
          <a:bodyPr anchor="b">
            <a:noAutofit/>
          </a:bodyPr>
          <a:lstStyle>
            <a:lvl1pPr marL="0" indent="0">
              <a:buFontTx/>
              <a:buNone/>
              <a:defRPr sz="7373">
                <a:solidFill>
                  <a:schemeClr val="accent1"/>
                </a:solidFill>
              </a:defRPr>
            </a:lvl1pPr>
            <a:lvl2pPr marL="1404518" indent="0">
              <a:buFontTx/>
              <a:buNone/>
              <a:defRPr/>
            </a:lvl2pPr>
            <a:lvl3pPr marL="2809037" indent="0">
              <a:buFontTx/>
              <a:buNone/>
              <a:defRPr/>
            </a:lvl3pPr>
            <a:lvl4pPr marL="4213555" indent="0">
              <a:buFontTx/>
              <a:buNone/>
              <a:defRPr/>
            </a:lvl4pPr>
            <a:lvl5pPr marL="5618074" indent="0">
              <a:buFontTx/>
              <a:buNone/>
              <a:defRPr/>
            </a:lvl5pPr>
          </a:lstStyle>
          <a:p>
            <a:pPr lvl="0"/>
            <a:r>
              <a:rPr lang="en-US"/>
              <a:t>Edit Master text styles</a:t>
            </a:r>
          </a:p>
        </p:txBody>
      </p:sp>
      <p:sp>
        <p:nvSpPr>
          <p:cNvPr id="3" name="Text Placeholder 2"/>
          <p:cNvSpPr>
            <a:spLocks noGrp="1"/>
          </p:cNvSpPr>
          <p:nvPr>
            <p:ph type="body" idx="1"/>
          </p:nvPr>
        </p:nvSpPr>
        <p:spPr>
          <a:xfrm>
            <a:off x="2081306" y="13908279"/>
            <a:ext cx="26415725" cy="4650730"/>
          </a:xfrm>
        </p:spPr>
        <p:txBody>
          <a:bodyPr anchor="t">
            <a:normAutofit/>
          </a:bodyPr>
          <a:lstStyle>
            <a:lvl1pPr marL="0" indent="0" algn="l">
              <a:buNone/>
              <a:defRPr sz="5530">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122812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03831694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482959" y="1872684"/>
            <a:ext cx="4009197" cy="16132409"/>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081306" y="1872686"/>
            <a:ext cx="21694334" cy="161324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323531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Wide center colum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771762" y="3975823"/>
            <a:ext cx="85839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61" name="Shape 61"/>
          <p:cNvSpPr txBox="1">
            <a:spLocks noGrp="1"/>
          </p:cNvSpPr>
          <p:nvPr>
            <p:ph type="body" idx="2"/>
          </p:nvPr>
        </p:nvSpPr>
        <p:spPr>
          <a:xfrm>
            <a:off x="787256" y="3423274"/>
            <a:ext cx="85770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62" name="Shape 62"/>
          <p:cNvSpPr txBox="1">
            <a:spLocks noGrp="1"/>
          </p:cNvSpPr>
          <p:nvPr>
            <p:ph type="body" idx="3"/>
          </p:nvPr>
        </p:nvSpPr>
        <p:spPr>
          <a:xfrm>
            <a:off x="770405" y="9628007"/>
            <a:ext cx="85854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3" name="Shape 63"/>
          <p:cNvSpPr txBox="1">
            <a:spLocks noGrp="1"/>
          </p:cNvSpPr>
          <p:nvPr>
            <p:ph type="body" idx="4"/>
          </p:nvPr>
        </p:nvSpPr>
        <p:spPr>
          <a:xfrm>
            <a:off x="787254" y="9096007"/>
            <a:ext cx="8578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4" name="Shape 64"/>
          <p:cNvSpPr txBox="1">
            <a:spLocks noGrp="1"/>
          </p:cNvSpPr>
          <p:nvPr>
            <p:ph type="body" idx="5"/>
          </p:nvPr>
        </p:nvSpPr>
        <p:spPr>
          <a:xfrm>
            <a:off x="9890128" y="3970743"/>
            <a:ext cx="176853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5" name="Shape 65"/>
          <p:cNvSpPr txBox="1">
            <a:spLocks noGrp="1"/>
          </p:cNvSpPr>
          <p:nvPr>
            <p:ph type="body" idx="6"/>
          </p:nvPr>
        </p:nvSpPr>
        <p:spPr>
          <a:xfrm>
            <a:off x="9890129" y="3423274"/>
            <a:ext cx="17685299"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6" name="Shape 66"/>
          <p:cNvSpPr txBox="1">
            <a:spLocks noGrp="1"/>
          </p:cNvSpPr>
          <p:nvPr>
            <p:ph type="body" idx="7"/>
          </p:nvPr>
        </p:nvSpPr>
        <p:spPr>
          <a:xfrm>
            <a:off x="9890129" y="14013783"/>
            <a:ext cx="17685299"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7" name="Shape 67"/>
          <p:cNvSpPr txBox="1">
            <a:spLocks noGrp="1"/>
          </p:cNvSpPr>
          <p:nvPr>
            <p:ph type="body" idx="8"/>
          </p:nvPr>
        </p:nvSpPr>
        <p:spPr>
          <a:xfrm>
            <a:off x="9890127" y="13487836"/>
            <a:ext cx="176853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8" name="Shape 68"/>
          <p:cNvSpPr txBox="1">
            <a:spLocks noGrp="1"/>
          </p:cNvSpPr>
          <p:nvPr>
            <p:ph type="body" idx="9"/>
          </p:nvPr>
        </p:nvSpPr>
        <p:spPr>
          <a:xfrm>
            <a:off x="28086252" y="3423274"/>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69" name="Shape 69"/>
          <p:cNvSpPr txBox="1">
            <a:spLocks noGrp="1"/>
          </p:cNvSpPr>
          <p:nvPr>
            <p:ph type="body" idx="13"/>
          </p:nvPr>
        </p:nvSpPr>
        <p:spPr>
          <a:xfrm>
            <a:off x="28086252" y="3975823"/>
            <a:ext cx="85755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0" name="Shape 70"/>
          <p:cNvSpPr txBox="1">
            <a:spLocks noGrp="1"/>
          </p:cNvSpPr>
          <p:nvPr>
            <p:ph type="body" idx="14"/>
          </p:nvPr>
        </p:nvSpPr>
        <p:spPr>
          <a:xfrm>
            <a:off x="28086252" y="9134551"/>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1" name="Shape 71"/>
          <p:cNvSpPr txBox="1">
            <a:spLocks noGrp="1"/>
          </p:cNvSpPr>
          <p:nvPr>
            <p:ph type="body" idx="15"/>
          </p:nvPr>
        </p:nvSpPr>
        <p:spPr>
          <a:xfrm>
            <a:off x="28086252" y="9607296"/>
            <a:ext cx="85797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2" name="Shape 72"/>
          <p:cNvSpPr txBox="1">
            <a:spLocks noGrp="1"/>
          </p:cNvSpPr>
          <p:nvPr>
            <p:ph type="body" idx="16"/>
          </p:nvPr>
        </p:nvSpPr>
        <p:spPr>
          <a:xfrm>
            <a:off x="28086252" y="16428720"/>
            <a:ext cx="8575500" cy="482700"/>
          </a:xfrm>
          <a:prstGeom prst="rect">
            <a:avLst/>
          </a:prstGeom>
          <a:noFill/>
          <a:ln>
            <a:noFill/>
          </a:ln>
        </p:spPr>
        <p:txBody>
          <a:bodyPr lIns="71525" tIns="71525" rIns="71525" bIns="71525" anchor="ctr" anchorCtr="0"/>
          <a:lstStyle>
            <a:lvl1pPr marL="0" marR="0" lvl="0" indent="0" algn="ctr" rtl="0">
              <a:spcBef>
                <a:spcPts val="3800"/>
              </a:spcBef>
              <a:spcAft>
                <a:spcPts val="0"/>
              </a:spcAft>
              <a:buClr>
                <a:schemeClr val="accent1"/>
              </a:buClr>
              <a:buFont typeface="Noto Sans Symbols"/>
              <a:buNone/>
              <a:defRPr sz="2800" b="1" i="0" u="sng" strike="noStrike" cap="none">
                <a:solidFill>
                  <a:srgbClr val="62170C"/>
                </a:solidFill>
                <a:latin typeface="Arial"/>
                <a:ea typeface="Trebuchet MS"/>
                <a:cs typeface="Arial"/>
                <a:sym typeface="Trebuchet MS"/>
              </a:defRPr>
            </a:lvl1pPr>
            <a:lvl2pPr marL="2794000" marR="0" lvl="1" indent="-787400" algn="l" rtl="0">
              <a:spcBef>
                <a:spcPts val="3800"/>
              </a:spcBef>
              <a:spcAft>
                <a:spcPts val="0"/>
              </a:spcAft>
              <a:buClr>
                <a:schemeClr val="accent1"/>
              </a:buClr>
              <a:buSzPct val="81355"/>
              <a:buFont typeface="Noto Sans Symbols"/>
              <a:buChar char="▶"/>
              <a:defRPr sz="5900" b="0" i="0" u="none" strike="noStrike" cap="none">
                <a:solidFill>
                  <a:srgbClr val="404040"/>
                </a:solidFill>
                <a:latin typeface="Trebuchet MS"/>
                <a:ea typeface="Trebuchet MS"/>
                <a:cs typeface="Trebuchet MS"/>
                <a:sym typeface="Trebuchet MS"/>
              </a:defRPr>
            </a:lvl2pPr>
            <a:lvl3pPr marL="4292600" marR="0" lvl="2" indent="-596900" algn="l" rtl="0">
              <a:spcBef>
                <a:spcPts val="3800"/>
              </a:spcBef>
              <a:spcAft>
                <a:spcPts val="0"/>
              </a:spcAft>
              <a:buClr>
                <a:schemeClr val="accent1"/>
              </a:buClr>
              <a:buSzPct val="80769"/>
              <a:buFont typeface="Noto Sans Symbols"/>
              <a:buChar char="▶"/>
              <a:defRPr sz="5200" b="0" i="0" u="none" strike="noStrike" cap="none">
                <a:solidFill>
                  <a:srgbClr val="404040"/>
                </a:solidFill>
                <a:latin typeface="Trebuchet MS"/>
                <a:ea typeface="Trebuchet MS"/>
                <a:cs typeface="Trebuchet MS"/>
                <a:sym typeface="Trebuchet MS"/>
              </a:defRPr>
            </a:lvl3pPr>
            <a:lvl4pPr marL="6007100" marR="0" lvl="3"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4pPr>
            <a:lvl5pPr marL="7721600" marR="0" lvl="4" indent="-635000" algn="l" rtl="0">
              <a:spcBef>
                <a:spcPts val="3800"/>
              </a:spcBef>
              <a:spcAft>
                <a:spcPts val="0"/>
              </a:spcAft>
              <a:buClr>
                <a:schemeClr val="accent1"/>
              </a:buClr>
              <a:buSzPct val="80000"/>
              <a:buFont typeface="Noto Sans Symbols"/>
              <a:buChar char="▶"/>
              <a:defRPr sz="45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3" name="Shape 73"/>
          <p:cNvSpPr txBox="1">
            <a:spLocks noGrp="1"/>
          </p:cNvSpPr>
          <p:nvPr>
            <p:ph type="body" idx="17"/>
          </p:nvPr>
        </p:nvSpPr>
        <p:spPr>
          <a:xfrm>
            <a:off x="28086252" y="16919535"/>
            <a:ext cx="8579700" cy="541800"/>
          </a:xfrm>
          <a:prstGeom prst="rect">
            <a:avLst/>
          </a:prstGeom>
          <a:noFill/>
          <a:ln>
            <a:noFill/>
          </a:ln>
        </p:spPr>
        <p:txBody>
          <a:bodyPr lIns="71525" tIns="71525" rIns="71525" bIns="71525" anchor="t" anchorCtr="0"/>
          <a:lstStyle>
            <a:lvl1pPr marL="0" marR="0" lvl="0" indent="0" algn="l" rtl="0">
              <a:spcBef>
                <a:spcPts val="3800"/>
              </a:spcBef>
              <a:spcAft>
                <a:spcPts val="0"/>
              </a:spcAft>
              <a:buClr>
                <a:schemeClr val="accent1"/>
              </a:buClr>
              <a:buFont typeface="Noto Sans Symbols"/>
              <a:buNone/>
              <a:defRPr sz="2800" b="0" i="0" u="none" strike="noStrike" cap="none">
                <a:solidFill>
                  <a:srgbClr val="404040"/>
                </a:solidFill>
                <a:latin typeface="Arial"/>
                <a:ea typeface="Trebuchet MS"/>
                <a:cs typeface="Arial"/>
                <a:sym typeface="Trebuchet MS"/>
              </a:defRPr>
            </a:lvl1pPr>
            <a:lvl2pPr marL="1168400" marR="0" lvl="1" indent="-3683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2pPr>
            <a:lvl3pPr marL="1612900" marR="0" lvl="2" indent="-3556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3pPr>
            <a:lvl4pPr marL="2095500" marR="0" lvl="3" indent="-393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4pPr>
            <a:lvl5pPr marL="2463800" marR="0" lvl="4" indent="-266700" algn="l" rtl="0">
              <a:spcBef>
                <a:spcPts val="3800"/>
              </a:spcBef>
              <a:spcAft>
                <a:spcPts val="0"/>
              </a:spcAft>
              <a:buClr>
                <a:schemeClr val="accent1"/>
              </a:buClr>
              <a:buSzPct val="80000"/>
              <a:buFont typeface="Noto Sans Symbols"/>
              <a:buChar char="▶"/>
              <a:defRPr sz="20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4" name="Shape 74"/>
          <p:cNvSpPr txBox="1">
            <a:spLocks noGrp="1"/>
          </p:cNvSpPr>
          <p:nvPr>
            <p:ph type="body" idx="18"/>
          </p:nvPr>
        </p:nvSpPr>
        <p:spPr>
          <a:xfrm>
            <a:off x="5063716" y="2165725"/>
            <a:ext cx="27312600" cy="819300"/>
          </a:xfrm>
          <a:prstGeom prst="rect">
            <a:avLst/>
          </a:prstGeom>
          <a:noFill/>
          <a:ln>
            <a:noFill/>
          </a:ln>
        </p:spPr>
        <p:txBody>
          <a:bodyPr lIns="71525" tIns="71525" rIns="71525" bIns="71525" anchor="t" anchorCtr="0"/>
          <a:lstStyle>
            <a:lvl1pPr marL="0" marR="0" lvl="0" indent="0" algn="ctr" rtl="0">
              <a:spcBef>
                <a:spcPts val="3800"/>
              </a:spcBef>
              <a:spcAft>
                <a:spcPts val="0"/>
              </a:spcAft>
              <a:buClr>
                <a:schemeClr val="accent1"/>
              </a:buClr>
              <a:buFont typeface="Noto Sans Symbols"/>
              <a:buNone/>
              <a:defRPr sz="47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dirty="0"/>
          </a:p>
        </p:txBody>
      </p:sp>
      <p:sp>
        <p:nvSpPr>
          <p:cNvPr id="75" name="Shape 75"/>
          <p:cNvSpPr txBox="1">
            <a:spLocks noGrp="1"/>
          </p:cNvSpPr>
          <p:nvPr>
            <p:ph type="body" idx="19"/>
          </p:nvPr>
        </p:nvSpPr>
        <p:spPr>
          <a:xfrm>
            <a:off x="5063716" y="1346423"/>
            <a:ext cx="27312600" cy="819300"/>
          </a:xfrm>
          <a:prstGeom prst="rect">
            <a:avLst/>
          </a:prstGeom>
          <a:noFill/>
          <a:ln>
            <a:noFill/>
          </a:ln>
        </p:spPr>
        <p:txBody>
          <a:bodyPr lIns="71525" tIns="71525" rIns="71525" bIns="71525" anchor="t" anchorCtr="1"/>
          <a:lstStyle>
            <a:lvl1pPr marL="0" marR="0" lvl="0" indent="0" algn="ctr" rtl="0">
              <a:spcBef>
                <a:spcPts val="3800"/>
              </a:spcBef>
              <a:spcAft>
                <a:spcPts val="0"/>
              </a:spcAft>
              <a:buClr>
                <a:schemeClr val="accent1"/>
              </a:buClr>
              <a:buFont typeface="Noto Sans Symbols"/>
              <a:buNone/>
              <a:defRPr sz="69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
        <p:nvSpPr>
          <p:cNvPr id="76" name="Shape 76"/>
          <p:cNvSpPr txBox="1">
            <a:spLocks noGrp="1"/>
          </p:cNvSpPr>
          <p:nvPr>
            <p:ph type="body" idx="20"/>
          </p:nvPr>
        </p:nvSpPr>
        <p:spPr>
          <a:xfrm>
            <a:off x="5063716" y="298120"/>
            <a:ext cx="27312600" cy="1048200"/>
          </a:xfrm>
          <a:prstGeom prst="rect">
            <a:avLst/>
          </a:prstGeom>
          <a:noFill/>
          <a:ln>
            <a:noFill/>
          </a:ln>
        </p:spPr>
        <p:txBody>
          <a:bodyPr lIns="71525" tIns="71525" rIns="71525" bIns="71525" anchor="t" anchorCtr="1"/>
          <a:lstStyle>
            <a:lvl1pPr marL="0" marR="0" lvl="0" indent="0" algn="ctr" rtl="0">
              <a:spcBef>
                <a:spcPts val="3800"/>
              </a:spcBef>
              <a:spcAft>
                <a:spcPts val="0"/>
              </a:spcAft>
              <a:buClr>
                <a:schemeClr val="accent1"/>
              </a:buClr>
              <a:buFont typeface="Noto Sans Symbols"/>
              <a:buNone/>
              <a:defRPr sz="9000" b="0" i="0" u="none" strike="noStrike" cap="none">
                <a:solidFill>
                  <a:srgbClr val="2C3C43"/>
                </a:solidFill>
                <a:latin typeface="Trebuchet MS"/>
                <a:ea typeface="Trebuchet MS"/>
                <a:cs typeface="Trebuchet MS"/>
                <a:sym typeface="Trebuchet MS"/>
              </a:defRPr>
            </a:lvl1pPr>
            <a:lvl2pPr marL="2794000" marR="0" lvl="1" indent="-10795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2pPr>
            <a:lvl3pPr marL="4292600" marR="0" lvl="2"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3pPr>
            <a:lvl4pPr marL="6007100" marR="0" lvl="3" indent="-8636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4pPr>
            <a:lvl5pPr marL="7721600" marR="0" lvl="4" indent="-850900" algn="l" rtl="0">
              <a:spcBef>
                <a:spcPts val="3800"/>
              </a:spcBef>
              <a:spcAft>
                <a:spcPts val="0"/>
              </a:spcAft>
              <a:buClr>
                <a:schemeClr val="accent1"/>
              </a:buClr>
              <a:buFont typeface="Noto Sans Symbols"/>
              <a:buNone/>
              <a:defRPr sz="5600" b="0" i="0" u="none" strike="noStrike" cap="none">
                <a:solidFill>
                  <a:srgbClr val="404040"/>
                </a:solidFill>
                <a:latin typeface="Trebuchet MS"/>
                <a:ea typeface="Trebuchet MS"/>
                <a:cs typeface="Trebuchet MS"/>
                <a:sym typeface="Trebuchet MS"/>
              </a:defRPr>
            </a:lvl5pPr>
            <a:lvl6pPr marL="9448800" marR="0" lvl="5"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6pPr>
            <a:lvl7pPr marL="11163300" marR="0" lvl="6"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7pPr>
            <a:lvl8pPr marL="12877800" marR="0" lvl="7"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8pPr>
            <a:lvl9pPr marL="14592300" marR="0" lvl="8" indent="-635000" algn="l" rtl="0">
              <a:spcBef>
                <a:spcPts val="3800"/>
              </a:spcBef>
              <a:spcAft>
                <a:spcPts val="0"/>
              </a:spcAft>
              <a:buClr>
                <a:schemeClr val="accent1"/>
              </a:buClr>
              <a:buSzPct val="80000"/>
              <a:buFont typeface="Noto Sans Symbols"/>
              <a:buChar char="▶"/>
              <a:defRPr sz="4500" b="0" i="0" u="none" strike="noStrike" cap="none">
                <a:solidFill>
                  <a:srgbClr val="3F3F3F"/>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4808934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26009"/>
            <a:ext cx="37463413" cy="21093724"/>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4630895" y="7386706"/>
            <a:ext cx="23866136" cy="5057425"/>
          </a:xfrm>
        </p:spPr>
        <p:txBody>
          <a:bodyPr anchor="b">
            <a:noAutofit/>
          </a:bodyPr>
          <a:lstStyle>
            <a:lvl1pPr algn="r">
              <a:defRPr sz="1658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630895" y="12444123"/>
            <a:ext cx="23866136" cy="3369664"/>
          </a:xfrm>
        </p:spPr>
        <p:txBody>
          <a:bodyPr anchor="t"/>
          <a:lstStyle>
            <a:lvl1pPr marL="0" indent="0" algn="r">
              <a:buNone/>
              <a:defRPr>
                <a:solidFill>
                  <a:schemeClr val="tx1">
                    <a:lumMod val="50000"/>
                    <a:lumOff val="50000"/>
                  </a:schemeClr>
                </a:solidFill>
              </a:defRPr>
            </a:lvl1pPr>
            <a:lvl2pPr marL="1404518" indent="0" algn="ctr">
              <a:buNone/>
              <a:defRPr>
                <a:solidFill>
                  <a:schemeClr val="tx1">
                    <a:tint val="75000"/>
                  </a:schemeClr>
                </a:solidFill>
              </a:defRPr>
            </a:lvl2pPr>
            <a:lvl3pPr marL="2809037" indent="0" algn="ctr">
              <a:buNone/>
              <a:defRPr>
                <a:solidFill>
                  <a:schemeClr val="tx1">
                    <a:tint val="75000"/>
                  </a:schemeClr>
                </a:solidFill>
              </a:defRPr>
            </a:lvl3pPr>
            <a:lvl4pPr marL="4213555" indent="0" algn="ctr">
              <a:buNone/>
              <a:defRPr>
                <a:solidFill>
                  <a:schemeClr val="tx1">
                    <a:tint val="75000"/>
                  </a:schemeClr>
                </a:solidFill>
              </a:defRPr>
            </a:lvl4pPr>
            <a:lvl5pPr marL="5618074" indent="0" algn="ctr">
              <a:buNone/>
              <a:defRPr>
                <a:solidFill>
                  <a:schemeClr val="tx1">
                    <a:tint val="75000"/>
                  </a:schemeClr>
                </a:solidFill>
              </a:defRPr>
            </a:lvl5pPr>
            <a:lvl6pPr marL="7022592" indent="0" algn="ctr">
              <a:buNone/>
              <a:defRPr>
                <a:solidFill>
                  <a:schemeClr val="tx1">
                    <a:tint val="75000"/>
                  </a:schemeClr>
                </a:solidFill>
              </a:defRPr>
            </a:lvl6pPr>
            <a:lvl7pPr marL="8427110" indent="0" algn="ctr">
              <a:buNone/>
              <a:defRPr>
                <a:solidFill>
                  <a:schemeClr val="tx1">
                    <a:tint val="75000"/>
                  </a:schemeClr>
                </a:solidFill>
              </a:defRPr>
            </a:lvl7pPr>
            <a:lvl8pPr marL="9831629" indent="0" algn="ctr">
              <a:buNone/>
              <a:defRPr>
                <a:solidFill>
                  <a:schemeClr val="tx1">
                    <a:tint val="75000"/>
                  </a:schemeClr>
                </a:solidFill>
              </a:defRPr>
            </a:lvl8pPr>
            <a:lvl9pPr marL="1123614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77473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1059"/>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277921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81306" y="8297040"/>
            <a:ext cx="26415725" cy="5611240"/>
          </a:xfrm>
        </p:spPr>
        <p:txBody>
          <a:bodyPr anchor="b"/>
          <a:lstStyle>
            <a:lvl1pPr algn="l">
              <a:defRPr sz="12288" b="0" cap="none"/>
            </a:lvl1pPr>
          </a:lstStyle>
          <a:p>
            <a:r>
              <a:rPr lang="en-US"/>
              <a:t>Click to edit Master title style</a:t>
            </a:r>
            <a:endParaRPr lang="en-US" dirty="0"/>
          </a:p>
        </p:txBody>
      </p:sp>
      <p:sp>
        <p:nvSpPr>
          <p:cNvPr id="3" name="Text Placeholder 2"/>
          <p:cNvSpPr>
            <a:spLocks noGrp="1"/>
          </p:cNvSpPr>
          <p:nvPr>
            <p:ph type="body" idx="1"/>
          </p:nvPr>
        </p:nvSpPr>
        <p:spPr>
          <a:xfrm>
            <a:off x="2081306" y="13908279"/>
            <a:ext cx="26415725" cy="2643141"/>
          </a:xfrm>
        </p:spPr>
        <p:txBody>
          <a:bodyPr anchor="t"/>
          <a:lstStyle>
            <a:lvl1pPr marL="0" indent="0" algn="l">
              <a:buNone/>
              <a:defRPr sz="6144">
                <a:solidFill>
                  <a:schemeClr val="tx1">
                    <a:lumMod val="50000"/>
                    <a:lumOff val="50000"/>
                  </a:schemeClr>
                </a:solidFill>
              </a:defRPr>
            </a:lvl1pPr>
            <a:lvl2pPr marL="1404518" indent="0">
              <a:buNone/>
              <a:defRPr sz="5530">
                <a:solidFill>
                  <a:schemeClr val="tx1">
                    <a:tint val="75000"/>
                  </a:schemeClr>
                </a:solidFill>
              </a:defRPr>
            </a:lvl2pPr>
            <a:lvl3pPr marL="2809037" indent="0">
              <a:buNone/>
              <a:defRPr sz="4915">
                <a:solidFill>
                  <a:schemeClr val="tx1">
                    <a:tint val="75000"/>
                  </a:schemeClr>
                </a:solidFill>
              </a:defRPr>
            </a:lvl3pPr>
            <a:lvl4pPr marL="4213555" indent="0">
              <a:buNone/>
              <a:defRPr sz="4301">
                <a:solidFill>
                  <a:schemeClr val="tx1">
                    <a:tint val="75000"/>
                  </a:schemeClr>
                </a:solidFill>
              </a:defRPr>
            </a:lvl4pPr>
            <a:lvl5pPr marL="5618074" indent="0">
              <a:buNone/>
              <a:defRPr sz="4301">
                <a:solidFill>
                  <a:schemeClr val="tx1">
                    <a:tint val="75000"/>
                  </a:schemeClr>
                </a:solidFill>
              </a:defRPr>
            </a:lvl5pPr>
            <a:lvl6pPr marL="7022592" indent="0">
              <a:buNone/>
              <a:defRPr sz="4301">
                <a:solidFill>
                  <a:schemeClr val="tx1">
                    <a:tint val="75000"/>
                  </a:schemeClr>
                </a:solidFill>
              </a:defRPr>
            </a:lvl6pPr>
            <a:lvl7pPr marL="8427110" indent="0">
              <a:buNone/>
              <a:defRPr sz="4301">
                <a:solidFill>
                  <a:schemeClr val="tx1">
                    <a:tint val="75000"/>
                  </a:schemeClr>
                </a:solidFill>
              </a:defRPr>
            </a:lvl7pPr>
            <a:lvl8pPr marL="9831629" indent="0">
              <a:buNone/>
              <a:defRPr sz="4301">
                <a:solidFill>
                  <a:schemeClr val="tx1">
                    <a:tint val="75000"/>
                  </a:schemeClr>
                </a:solidFill>
              </a:defRPr>
            </a:lvl8pPr>
            <a:lvl9pPr marL="11236147" indent="0">
              <a:buNone/>
              <a:defRPr sz="430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40212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304" y="6637310"/>
            <a:ext cx="12856646" cy="11921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640391" y="6637311"/>
            <a:ext cx="12856643" cy="119216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1053046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076422" y="6638520"/>
            <a:ext cx="12861526" cy="1770272"/>
          </a:xfrm>
        </p:spPr>
        <p:txBody>
          <a:bodyPr anchor="b">
            <a:noAutofit/>
          </a:bodyPr>
          <a:lstStyle>
            <a:lvl1pPr marL="0" indent="0">
              <a:buNone/>
              <a:defRPr sz="7373" b="0"/>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4" name="Content Placeholder 3"/>
          <p:cNvSpPr>
            <a:spLocks noGrp="1"/>
          </p:cNvSpPr>
          <p:nvPr>
            <p:ph sz="half" idx="2"/>
          </p:nvPr>
        </p:nvSpPr>
        <p:spPr>
          <a:xfrm>
            <a:off x="2076422" y="8408793"/>
            <a:ext cx="12861526" cy="101502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635515" y="6638520"/>
            <a:ext cx="12861510" cy="1770272"/>
          </a:xfrm>
        </p:spPr>
        <p:txBody>
          <a:bodyPr anchor="b">
            <a:noAutofit/>
          </a:bodyPr>
          <a:lstStyle>
            <a:lvl1pPr marL="0" indent="0">
              <a:buNone/>
              <a:defRPr sz="7373" b="0"/>
            </a:lvl1pPr>
            <a:lvl2pPr marL="1404518" indent="0">
              <a:buNone/>
              <a:defRPr sz="6144" b="1"/>
            </a:lvl2pPr>
            <a:lvl3pPr marL="2809037" indent="0">
              <a:buNone/>
              <a:defRPr sz="5530" b="1"/>
            </a:lvl3pPr>
            <a:lvl4pPr marL="4213555" indent="0">
              <a:buNone/>
              <a:defRPr sz="4915" b="1"/>
            </a:lvl4pPr>
            <a:lvl5pPr marL="5618074" indent="0">
              <a:buNone/>
              <a:defRPr sz="4915" b="1"/>
            </a:lvl5pPr>
            <a:lvl6pPr marL="7022592" indent="0">
              <a:buNone/>
              <a:defRPr sz="4915" b="1"/>
            </a:lvl6pPr>
            <a:lvl7pPr marL="8427110" indent="0">
              <a:buNone/>
              <a:defRPr sz="4915" b="1"/>
            </a:lvl7pPr>
            <a:lvl8pPr marL="9831629" indent="0">
              <a:buNone/>
              <a:defRPr sz="4915" b="1"/>
            </a:lvl8pPr>
            <a:lvl9pPr marL="11236147" indent="0">
              <a:buNone/>
              <a:defRPr sz="4915" b="1"/>
            </a:lvl9pPr>
          </a:lstStyle>
          <a:p>
            <a:pPr lvl="0"/>
            <a:r>
              <a:rPr lang="en-US"/>
              <a:t>Edit Master text styles</a:t>
            </a:r>
          </a:p>
        </p:txBody>
      </p:sp>
      <p:sp>
        <p:nvSpPr>
          <p:cNvPr id="6" name="Content Placeholder 5"/>
          <p:cNvSpPr>
            <a:spLocks noGrp="1"/>
          </p:cNvSpPr>
          <p:nvPr>
            <p:ph sz="quarter" idx="4"/>
          </p:nvPr>
        </p:nvSpPr>
        <p:spPr>
          <a:xfrm>
            <a:off x="15635519" y="8408793"/>
            <a:ext cx="12861507" cy="101502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21613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81303" y="1872686"/>
            <a:ext cx="26415725" cy="4057485"/>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241070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3971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1303" y="4603698"/>
            <a:ext cx="11844142" cy="3927436"/>
          </a:xfrm>
        </p:spPr>
        <p:txBody>
          <a:bodyPr anchor="b">
            <a:normAutofit/>
          </a:bodyPr>
          <a:lstStyle>
            <a:lvl1pPr>
              <a:defRPr sz="6144"/>
            </a:lvl1pPr>
          </a:lstStyle>
          <a:p>
            <a:r>
              <a:rPr lang="en-US"/>
              <a:t>Click to edit Master title style</a:t>
            </a:r>
            <a:endParaRPr lang="en-US" dirty="0"/>
          </a:p>
        </p:txBody>
      </p:sp>
      <p:sp>
        <p:nvSpPr>
          <p:cNvPr id="3" name="Content Placeholder 2"/>
          <p:cNvSpPr>
            <a:spLocks noGrp="1"/>
          </p:cNvSpPr>
          <p:nvPr>
            <p:ph idx="1"/>
          </p:nvPr>
        </p:nvSpPr>
        <p:spPr>
          <a:xfrm>
            <a:off x="14627882" y="1581843"/>
            <a:ext cx="13869148" cy="169771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1303" y="8531132"/>
            <a:ext cx="11844142" cy="7939404"/>
          </a:xfrm>
        </p:spPr>
        <p:txBody>
          <a:bodyPr>
            <a:normAutofit/>
          </a:bodyPr>
          <a:lstStyle>
            <a:lvl1pPr marL="0" indent="0">
              <a:buNone/>
              <a:defRPr sz="4301"/>
            </a:lvl1pPr>
            <a:lvl2pPr marL="1404098" indent="0">
              <a:buNone/>
              <a:defRPr sz="4301"/>
            </a:lvl2pPr>
            <a:lvl3pPr marL="2808195" indent="0">
              <a:buNone/>
              <a:defRPr sz="3686"/>
            </a:lvl3pPr>
            <a:lvl4pPr marL="4212293" indent="0">
              <a:buNone/>
              <a:defRPr sz="3072"/>
            </a:lvl4pPr>
            <a:lvl5pPr marL="5616387" indent="0">
              <a:buNone/>
              <a:defRPr sz="3072"/>
            </a:lvl5pPr>
            <a:lvl6pPr marL="7020485" indent="0">
              <a:buNone/>
              <a:defRPr sz="3072"/>
            </a:lvl6pPr>
            <a:lvl7pPr marL="8424582" indent="0">
              <a:buNone/>
              <a:defRPr sz="3072"/>
            </a:lvl7pPr>
            <a:lvl8pPr marL="9828680" indent="0">
              <a:buNone/>
              <a:defRPr sz="3072"/>
            </a:lvl8pPr>
            <a:lvl9pPr marL="11232777" indent="0">
              <a:buNone/>
              <a:defRPr sz="3072"/>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184413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www.youtube.com/playlist?list=PLBz4JvE0AKmweXsMNGeyRXgWgN_lj_b5L" TargetMode="External"/><Relationship Id="rId6" Type="http://schemas.openxmlformats.org/officeDocument/2006/relationships/hyperlink" Target="http://www.eposterboards.com/eposterupload/" TargetMode="External"/><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2" Type="http://schemas.openxmlformats.org/officeDocument/2006/relationships/slideLayout" Target="../slideLayouts/slideLayout13.xml"/><Relationship Id="rId13" Type="http://schemas.openxmlformats.org/officeDocument/2006/relationships/slideLayout" Target="../slideLayouts/slideLayout14.xml"/><Relationship Id="rId14" Type="http://schemas.openxmlformats.org/officeDocument/2006/relationships/slideLayout" Target="../slideLayouts/slideLayout15.xml"/><Relationship Id="rId15" Type="http://schemas.openxmlformats.org/officeDocument/2006/relationships/slideLayout" Target="../slideLayouts/slideLayout16.xml"/><Relationship Id="rId16" Type="http://schemas.openxmlformats.org/officeDocument/2006/relationships/slideLayout" Target="../slideLayouts/slideLayout17.xml"/><Relationship Id="rId17" Type="http://schemas.openxmlformats.org/officeDocument/2006/relationships/slideLayout" Target="../slideLayouts/slideLayout18.xml"/><Relationship Id="rId18" Type="http://schemas.openxmlformats.org/officeDocument/2006/relationships/theme" Target="../theme/theme2.xml"/><Relationship Id="rId19"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35229" y="-26415"/>
            <a:ext cx="37568689" cy="21120488"/>
            <a:chOff x="-8466" y="-8468"/>
            <a:chExt cx="9169803" cy="6874934"/>
          </a:xfrm>
        </p:grpSpPr>
        <p:sp>
          <p:nvSpPr>
            <p:cNvPr id="11" name="Shape 11"/>
            <p:cNvSpPr/>
            <p:nvPr/>
          </p:nvSpPr>
          <p:spPr>
            <a:xfrm>
              <a:off x="-8466" y="4013044"/>
              <a:ext cx="457067" cy="2853421"/>
            </a:xfrm>
            <a:custGeom>
              <a:avLst/>
              <a:gdLst/>
              <a:ahLst/>
              <a:cxnLst/>
              <a:rect l="0" t="0" r="0" b="0"/>
              <a:pathLst>
                <a:path w="120000" h="120000" extrusionOk="0">
                  <a:moveTo>
                    <a:pt x="0" y="0"/>
                  </a:moveTo>
                  <a:lnTo>
                    <a:pt x="120000" y="120000"/>
                  </a:lnTo>
                  <a:lnTo>
                    <a:pt x="0" y="119643"/>
                  </a:lnTo>
                  <a:cubicBezTo>
                    <a:pt x="740" y="80118"/>
                    <a:pt x="1481" y="40593"/>
                    <a:pt x="0" y="0"/>
                  </a:cubicBezTo>
                  <a:close/>
                </a:path>
              </a:pathLst>
            </a:custGeom>
            <a:solidFill>
              <a:srgbClr val="9E002B">
                <a:alpha val="84705"/>
              </a:srgbClr>
            </a:solidFill>
            <a:ln>
              <a:noFill/>
            </a:ln>
          </p:spPr>
          <p:txBody>
            <a:bodyPr lIns="71525" tIns="71525" rIns="71525" bIns="71525" anchor="ctr" anchorCtr="0">
              <a:noAutofit/>
            </a:bodyPr>
            <a:lstStyle/>
            <a:p>
              <a:pPr lvl="0">
                <a:spcBef>
                  <a:spcPts val="0"/>
                </a:spcBef>
                <a:buNone/>
              </a:pPr>
              <a:endParaRPr/>
            </a:p>
          </p:txBody>
        </p:sp>
        <p:cxnSp>
          <p:nvCxnSpPr>
            <p:cNvPr id="12" name="Shape 12"/>
            <p:cNvCxnSpPr/>
            <p:nvPr/>
          </p:nvCxnSpPr>
          <p:spPr>
            <a:xfrm rot="10800000" flipH="1">
              <a:off x="5130737" y="4175756"/>
              <a:ext cx="4022661" cy="2682111"/>
            </a:xfrm>
            <a:prstGeom prst="straightConnector1">
              <a:avLst/>
            </a:prstGeom>
            <a:noFill/>
            <a:ln w="9525" cap="flat" cmpd="sng">
              <a:solidFill>
                <a:srgbClr val="D8D8D8"/>
              </a:solidFill>
              <a:prstDash val="solid"/>
              <a:round/>
              <a:headEnd type="none" w="med" len="med"/>
              <a:tailEnd type="none" w="med" len="med"/>
            </a:ln>
          </p:spPr>
        </p:cxnSp>
        <p:cxnSp>
          <p:nvCxnSpPr>
            <p:cNvPr id="13" name="Shape 13"/>
            <p:cNvCxnSpPr/>
            <p:nvPr/>
          </p:nvCxnSpPr>
          <p:spPr>
            <a:xfrm>
              <a:off x="7042685" y="130"/>
              <a:ext cx="1219069" cy="6857738"/>
            </a:xfrm>
            <a:prstGeom prst="straightConnector1">
              <a:avLst/>
            </a:prstGeom>
            <a:noFill/>
            <a:ln w="9525" cap="flat" cmpd="sng">
              <a:solidFill>
                <a:srgbClr val="BFBFBF"/>
              </a:solidFill>
              <a:prstDash val="solid"/>
              <a:round/>
              <a:headEnd type="none" w="med" len="med"/>
              <a:tailEnd type="none" w="med" len="med"/>
            </a:ln>
          </p:spPr>
        </p:cxnSp>
        <p:sp>
          <p:nvSpPr>
            <p:cNvPr id="14" name="Shape 14"/>
            <p:cNvSpPr/>
            <p:nvPr/>
          </p:nvSpPr>
          <p:spPr>
            <a:xfrm>
              <a:off x="6891871" y="130"/>
              <a:ext cx="2269466" cy="6866336"/>
            </a:xfrm>
            <a:custGeom>
              <a:avLst/>
              <a:gdLst/>
              <a:ahLst/>
              <a:cxnLst/>
              <a:rect l="0" t="0" r="0" b="0"/>
              <a:pathLst>
                <a:path w="120000" h="120000" extrusionOk="0">
                  <a:moveTo>
                    <a:pt x="106997" y="0"/>
                  </a:moveTo>
                  <a:lnTo>
                    <a:pt x="0" y="119852"/>
                  </a:lnTo>
                  <a:lnTo>
                    <a:pt x="119980" y="120000"/>
                  </a:lnTo>
                  <a:cubicBezTo>
                    <a:pt x="120129" y="80049"/>
                    <a:pt x="119383" y="40098"/>
                    <a:pt x="119532" y="147"/>
                  </a:cubicBezTo>
                  <a:lnTo>
                    <a:pt x="106997" y="0"/>
                  </a:lnTo>
                  <a:close/>
                </a:path>
              </a:pathLst>
            </a:custGeom>
            <a:solidFill>
              <a:srgbClr val="9F002B">
                <a:alpha val="29803"/>
              </a:srgbClr>
            </a:solidFill>
            <a:ln>
              <a:noFill/>
            </a:ln>
          </p:spPr>
          <p:txBody>
            <a:bodyPr lIns="71525" tIns="71525" rIns="71525" bIns="71525" anchor="ctr" anchorCtr="0">
              <a:noAutofit/>
            </a:bodyPr>
            <a:lstStyle/>
            <a:p>
              <a:pPr lvl="0">
                <a:spcBef>
                  <a:spcPts val="0"/>
                </a:spcBef>
                <a:buNone/>
              </a:pPr>
              <a:endParaRPr/>
            </a:p>
          </p:txBody>
        </p:sp>
        <p:sp>
          <p:nvSpPr>
            <p:cNvPr id="15" name="Shape 15"/>
            <p:cNvSpPr/>
            <p:nvPr/>
          </p:nvSpPr>
          <p:spPr>
            <a:xfrm>
              <a:off x="7205072" y="-8468"/>
              <a:ext cx="1948326" cy="6866336"/>
            </a:xfrm>
            <a:custGeom>
              <a:avLst/>
              <a:gdLst/>
              <a:ahLst/>
              <a:cxnLst/>
              <a:rect l="0" t="0" r="0" b="0"/>
              <a:pathLst>
                <a:path w="120000" h="120000" extrusionOk="0">
                  <a:moveTo>
                    <a:pt x="0" y="0"/>
                  </a:moveTo>
                  <a:lnTo>
                    <a:pt x="74056" y="119999"/>
                  </a:lnTo>
                  <a:lnTo>
                    <a:pt x="119949" y="119999"/>
                  </a:lnTo>
                  <a:cubicBezTo>
                    <a:pt x="119776" y="80000"/>
                    <a:pt x="120123" y="39999"/>
                    <a:pt x="119949" y="0"/>
                  </a:cubicBezTo>
                  <a:lnTo>
                    <a:pt x="0" y="0"/>
                  </a:lnTo>
                  <a:close/>
                </a:path>
              </a:pathLst>
            </a:custGeom>
            <a:solidFill>
              <a:srgbClr val="646F8A">
                <a:alpha val="20000"/>
              </a:srgbClr>
            </a:solidFill>
            <a:ln>
              <a:noFill/>
            </a:ln>
          </p:spPr>
          <p:txBody>
            <a:bodyPr lIns="71525" tIns="71525" rIns="71525" bIns="71525" anchor="ctr" anchorCtr="0">
              <a:noAutofit/>
            </a:bodyPr>
            <a:lstStyle/>
            <a:p>
              <a:pPr lvl="0">
                <a:spcBef>
                  <a:spcPts val="0"/>
                </a:spcBef>
                <a:buNone/>
              </a:pPr>
              <a:endParaRPr/>
            </a:p>
          </p:txBody>
        </p:sp>
        <p:sp>
          <p:nvSpPr>
            <p:cNvPr id="16" name="Shape 16"/>
            <p:cNvSpPr/>
            <p:nvPr/>
          </p:nvSpPr>
          <p:spPr>
            <a:xfrm>
              <a:off x="6637871" y="3920114"/>
              <a:ext cx="2513544" cy="2937755"/>
            </a:xfrm>
            <a:custGeom>
              <a:avLst/>
              <a:gdLst/>
              <a:ahLst/>
              <a:cxnLst/>
              <a:rect l="0" t="0" r="0" b="0"/>
              <a:pathLst>
                <a:path w="120000" h="120000" extrusionOk="0">
                  <a:moveTo>
                    <a:pt x="0" y="120000"/>
                  </a:moveTo>
                  <a:lnTo>
                    <a:pt x="119688" y="0"/>
                  </a:lnTo>
                  <a:cubicBezTo>
                    <a:pt x="119792" y="40000"/>
                    <a:pt x="119896" y="80000"/>
                    <a:pt x="120000" y="120000"/>
                  </a:cubicBezTo>
                  <a:lnTo>
                    <a:pt x="0" y="120000"/>
                  </a:lnTo>
                  <a:close/>
                </a:path>
              </a:pathLst>
            </a:custGeom>
            <a:solidFill>
              <a:srgbClr val="9F002B">
                <a:alpha val="71764"/>
              </a:srgbClr>
            </a:solidFill>
            <a:ln>
              <a:noFill/>
            </a:ln>
          </p:spPr>
          <p:txBody>
            <a:bodyPr lIns="71525" tIns="71525" rIns="71525" bIns="71525" anchor="ctr" anchorCtr="0">
              <a:noAutofit/>
            </a:bodyPr>
            <a:lstStyle/>
            <a:p>
              <a:pPr lvl="0">
                <a:spcBef>
                  <a:spcPts val="0"/>
                </a:spcBef>
                <a:buNone/>
              </a:pPr>
              <a:endParaRPr/>
            </a:p>
          </p:txBody>
        </p:sp>
        <p:sp>
          <p:nvSpPr>
            <p:cNvPr id="17" name="Shape 17"/>
            <p:cNvSpPr/>
            <p:nvPr/>
          </p:nvSpPr>
          <p:spPr>
            <a:xfrm>
              <a:off x="7010274" y="-8468"/>
              <a:ext cx="2143127" cy="6866336"/>
            </a:xfrm>
            <a:custGeom>
              <a:avLst/>
              <a:gdLst/>
              <a:ahLst/>
              <a:cxnLst/>
              <a:rect l="0" t="0" r="0" b="0"/>
              <a:pathLst>
                <a:path w="120000" h="120000" extrusionOk="0">
                  <a:moveTo>
                    <a:pt x="0" y="0"/>
                  </a:moveTo>
                  <a:lnTo>
                    <a:pt x="103976" y="119999"/>
                  </a:lnTo>
                  <a:lnTo>
                    <a:pt x="120000" y="119852"/>
                  </a:lnTo>
                  <a:lnTo>
                    <a:pt x="120000" y="0"/>
                  </a:lnTo>
                  <a:lnTo>
                    <a:pt x="0" y="0"/>
                  </a:lnTo>
                  <a:close/>
                </a:path>
              </a:pathLst>
            </a:custGeom>
            <a:solidFill>
              <a:srgbClr val="9F002B">
                <a:alpha val="69803"/>
              </a:srgbClr>
            </a:solidFill>
            <a:ln>
              <a:noFill/>
            </a:ln>
          </p:spPr>
        </p:sp>
        <p:sp>
          <p:nvSpPr>
            <p:cNvPr id="18" name="Shape 18"/>
            <p:cNvSpPr/>
            <p:nvPr/>
          </p:nvSpPr>
          <p:spPr>
            <a:xfrm>
              <a:off x="8295818" y="-8468"/>
              <a:ext cx="857580" cy="6866336"/>
            </a:xfrm>
            <a:custGeom>
              <a:avLst/>
              <a:gdLst/>
              <a:ahLst/>
              <a:cxnLst/>
              <a:rect l="0" t="0" r="0" b="0"/>
              <a:pathLst>
                <a:path w="120000" h="120000" extrusionOk="0">
                  <a:moveTo>
                    <a:pt x="94736" y="0"/>
                  </a:moveTo>
                  <a:lnTo>
                    <a:pt x="0" y="119999"/>
                  </a:lnTo>
                  <a:lnTo>
                    <a:pt x="120000" y="119999"/>
                  </a:lnTo>
                  <a:cubicBezTo>
                    <a:pt x="119736" y="80000"/>
                    <a:pt x="119473" y="39999"/>
                    <a:pt x="119210" y="0"/>
                  </a:cubicBezTo>
                  <a:lnTo>
                    <a:pt x="94736" y="0"/>
                  </a:lnTo>
                  <a:close/>
                </a:path>
              </a:pathLst>
            </a:custGeom>
            <a:solidFill>
              <a:srgbClr val="646F8A">
                <a:alpha val="69803"/>
              </a:srgbClr>
            </a:solidFill>
            <a:ln>
              <a:noFill/>
            </a:ln>
          </p:spPr>
          <p:txBody>
            <a:bodyPr lIns="71525" tIns="71525" rIns="71525" bIns="71525" anchor="ctr" anchorCtr="0">
              <a:noAutofit/>
            </a:bodyPr>
            <a:lstStyle/>
            <a:p>
              <a:pPr lvl="0">
                <a:spcBef>
                  <a:spcPts val="0"/>
                </a:spcBef>
                <a:buNone/>
              </a:pPr>
              <a:endParaRPr/>
            </a:p>
          </p:txBody>
        </p:sp>
        <p:sp>
          <p:nvSpPr>
            <p:cNvPr id="19" name="Shape 19"/>
            <p:cNvSpPr/>
            <p:nvPr/>
          </p:nvSpPr>
          <p:spPr>
            <a:xfrm>
              <a:off x="8093928" y="130"/>
              <a:ext cx="1066933" cy="6866336"/>
            </a:xfrm>
            <a:custGeom>
              <a:avLst/>
              <a:gdLst/>
              <a:ahLst/>
              <a:cxnLst/>
              <a:rect l="0" t="0" r="0" b="0"/>
              <a:pathLst>
                <a:path w="120000" h="120000" extrusionOk="0">
                  <a:moveTo>
                    <a:pt x="0" y="0"/>
                  </a:moveTo>
                  <a:lnTo>
                    <a:pt x="105579" y="119999"/>
                  </a:lnTo>
                  <a:lnTo>
                    <a:pt x="119976" y="119999"/>
                  </a:lnTo>
                  <a:cubicBezTo>
                    <a:pt x="120243" y="79950"/>
                    <a:pt x="118110" y="40049"/>
                    <a:pt x="118377" y="0"/>
                  </a:cubicBezTo>
                  <a:lnTo>
                    <a:pt x="0" y="0"/>
                  </a:lnTo>
                  <a:close/>
                </a:path>
              </a:pathLst>
            </a:custGeom>
            <a:solidFill>
              <a:srgbClr val="9F002B">
                <a:alpha val="64705"/>
              </a:srgbClr>
            </a:solidFill>
            <a:ln>
              <a:noFill/>
            </a:ln>
          </p:spPr>
          <p:txBody>
            <a:bodyPr lIns="71525" tIns="71525" rIns="71525" bIns="71525" anchor="ctr" anchorCtr="0">
              <a:noAutofit/>
            </a:bodyPr>
            <a:lstStyle/>
            <a:p>
              <a:pPr lvl="0">
                <a:spcBef>
                  <a:spcPts val="0"/>
                </a:spcBef>
                <a:buNone/>
              </a:pPr>
              <a:endParaRPr/>
            </a:p>
          </p:txBody>
        </p:sp>
        <p:sp>
          <p:nvSpPr>
            <p:cNvPr id="20" name="Shape 20"/>
            <p:cNvSpPr/>
            <p:nvPr/>
          </p:nvSpPr>
          <p:spPr>
            <a:xfrm>
              <a:off x="8060339" y="4893742"/>
              <a:ext cx="1094053" cy="1964124"/>
            </a:xfrm>
            <a:custGeom>
              <a:avLst/>
              <a:gdLst/>
              <a:ahLst/>
              <a:cxnLst/>
              <a:rect l="0" t="0" r="0" b="0"/>
              <a:pathLst>
                <a:path w="120000" h="120000" extrusionOk="0">
                  <a:moveTo>
                    <a:pt x="0" y="120000"/>
                  </a:moveTo>
                  <a:lnTo>
                    <a:pt x="119441" y="0"/>
                  </a:lnTo>
                  <a:cubicBezTo>
                    <a:pt x="119627" y="39896"/>
                    <a:pt x="119813" y="79792"/>
                    <a:pt x="120000" y="119689"/>
                  </a:cubicBezTo>
                  <a:lnTo>
                    <a:pt x="0" y="120000"/>
                  </a:lnTo>
                  <a:close/>
                </a:path>
              </a:pathLst>
            </a:custGeom>
            <a:solidFill>
              <a:srgbClr val="9F002B">
                <a:alpha val="80000"/>
              </a:srgbClr>
            </a:solidFill>
            <a:ln>
              <a:noFill/>
            </a:ln>
          </p:spPr>
          <p:txBody>
            <a:bodyPr lIns="71525" tIns="71525" rIns="71525" bIns="71525" anchor="ctr" anchorCtr="0">
              <a:noAutofit/>
            </a:bodyPr>
            <a:lstStyle/>
            <a:p>
              <a:pPr lvl="0">
                <a:spcBef>
                  <a:spcPts val="0"/>
                </a:spcBef>
                <a:buNone/>
              </a:pPr>
              <a:endParaRPr/>
            </a:p>
          </p:txBody>
        </p:sp>
      </p:grpSp>
      <p:sp>
        <p:nvSpPr>
          <p:cNvPr id="23" name="Shape 23"/>
          <p:cNvSpPr txBox="1">
            <a:spLocks noGrp="1"/>
          </p:cNvSpPr>
          <p:nvPr>
            <p:ph type="dt" idx="10"/>
          </p:nvPr>
        </p:nvSpPr>
        <p:spPr>
          <a:xfrm>
            <a:off x="22144726" y="18559271"/>
            <a:ext cx="2803500" cy="1121700"/>
          </a:xfrm>
          <a:prstGeom prst="rect">
            <a:avLst/>
          </a:prstGeom>
          <a:noFill/>
          <a:ln>
            <a:noFill/>
          </a:ln>
        </p:spPr>
        <p:txBody>
          <a:bodyPr lIns="71525" tIns="71525" rIns="71525" bIns="71525" anchor="ctr" anchorCtr="0"/>
          <a:lstStyle>
            <a:lvl1pPr marL="0" marR="0" lvl="0" indent="0" algn="r" rtl="0">
              <a:spcBef>
                <a:spcPts val="0"/>
              </a:spcBef>
              <a:spcAft>
                <a:spcPts val="0"/>
              </a:spcAft>
              <a:buSzPct val="32352"/>
              <a:buNone/>
              <a:defRPr sz="3400" b="0" i="0" u="none" strike="noStrike" cap="none">
                <a:solidFill>
                  <a:srgbClr val="888888"/>
                </a:solidFill>
                <a:latin typeface="Trebuchet MS"/>
                <a:ea typeface="Trebuchet MS"/>
                <a:cs typeface="Trebuchet MS"/>
                <a:sym typeface="Trebuchet MS"/>
              </a:defRPr>
            </a:lvl1pPr>
            <a:lvl2pPr marL="1714500" marR="0" lvl="1" indent="-1358900" algn="l" rtl="0">
              <a:spcBef>
                <a:spcPts val="0"/>
              </a:spcBef>
              <a:spcAft>
                <a:spcPts val="0"/>
              </a:spcAft>
              <a:buSzPct val="25000"/>
              <a:buNone/>
              <a:defRPr sz="6700" b="0" i="0" u="none" strike="noStrike" cap="none">
                <a:solidFill>
                  <a:schemeClr val="dk1"/>
                </a:solidFill>
                <a:latin typeface="Arial"/>
                <a:ea typeface="Arial"/>
                <a:cs typeface="Arial"/>
                <a:sym typeface="Arial"/>
              </a:defRPr>
            </a:lvl2pPr>
            <a:lvl3pPr marL="3429000" marR="0" lvl="2" indent="-2717800" algn="l" rtl="0">
              <a:spcBef>
                <a:spcPts val="0"/>
              </a:spcBef>
              <a:spcAft>
                <a:spcPts val="0"/>
              </a:spcAft>
              <a:buSzPct val="25000"/>
              <a:buNone/>
              <a:defRPr sz="6700" b="0" i="0" u="none" strike="noStrike" cap="none">
                <a:solidFill>
                  <a:schemeClr val="dk1"/>
                </a:solidFill>
                <a:latin typeface="Arial"/>
                <a:ea typeface="Arial"/>
                <a:cs typeface="Arial"/>
                <a:sym typeface="Arial"/>
              </a:defRPr>
            </a:lvl3pPr>
            <a:lvl4pPr marL="5143500" marR="0" lvl="3" indent="-4076700" algn="l" rtl="0">
              <a:spcBef>
                <a:spcPts val="0"/>
              </a:spcBef>
              <a:spcAft>
                <a:spcPts val="0"/>
              </a:spcAft>
              <a:buSzPct val="25000"/>
              <a:buNone/>
              <a:defRPr sz="6700" b="0" i="0" u="none" strike="noStrike" cap="none">
                <a:solidFill>
                  <a:schemeClr val="dk1"/>
                </a:solidFill>
                <a:latin typeface="Arial"/>
                <a:ea typeface="Arial"/>
                <a:cs typeface="Arial"/>
                <a:sym typeface="Arial"/>
              </a:defRPr>
            </a:lvl4pPr>
            <a:lvl5pPr marL="6870700" marR="0" lvl="4" indent="-5435600" algn="l" rtl="0">
              <a:spcBef>
                <a:spcPts val="0"/>
              </a:spcBef>
              <a:spcAft>
                <a:spcPts val="0"/>
              </a:spcAft>
              <a:buSzPct val="25000"/>
              <a:buNone/>
              <a:defRPr sz="6700" b="0" i="0" u="none" strike="noStrike" cap="none">
                <a:solidFill>
                  <a:schemeClr val="dk1"/>
                </a:solidFill>
                <a:latin typeface="Arial"/>
                <a:ea typeface="Arial"/>
                <a:cs typeface="Arial"/>
                <a:sym typeface="Arial"/>
              </a:defRPr>
            </a:lvl5pPr>
            <a:lvl6pPr marL="1790700" marR="0" lvl="5" indent="0" algn="l" rtl="0">
              <a:spcBef>
                <a:spcPts val="0"/>
              </a:spcBef>
              <a:buSzPct val="25000"/>
              <a:buNone/>
              <a:defRPr sz="6700" b="0" i="0" u="none" strike="noStrike" cap="none">
                <a:solidFill>
                  <a:schemeClr val="dk1"/>
                </a:solidFill>
                <a:latin typeface="Arial"/>
                <a:ea typeface="Arial"/>
                <a:cs typeface="Arial"/>
                <a:sym typeface="Arial"/>
              </a:defRPr>
            </a:lvl6pPr>
            <a:lvl7pPr marL="2146300" marR="0" lvl="6" indent="0" algn="l" rtl="0">
              <a:spcBef>
                <a:spcPts val="0"/>
              </a:spcBef>
              <a:buSzPct val="25000"/>
              <a:buNone/>
              <a:defRPr sz="6700" b="0" i="0" u="none" strike="noStrike" cap="none">
                <a:solidFill>
                  <a:schemeClr val="dk1"/>
                </a:solidFill>
                <a:latin typeface="Arial"/>
                <a:ea typeface="Arial"/>
                <a:cs typeface="Arial"/>
                <a:sym typeface="Arial"/>
              </a:defRPr>
            </a:lvl7pPr>
            <a:lvl8pPr marL="2501900" marR="0" lvl="7" indent="0" algn="l" rtl="0">
              <a:spcBef>
                <a:spcPts val="0"/>
              </a:spcBef>
              <a:buSzPct val="25000"/>
              <a:buNone/>
              <a:defRPr sz="6700" b="0" i="0" u="none" strike="noStrike" cap="none">
                <a:solidFill>
                  <a:schemeClr val="dk1"/>
                </a:solidFill>
                <a:latin typeface="Arial"/>
                <a:ea typeface="Arial"/>
                <a:cs typeface="Arial"/>
                <a:sym typeface="Arial"/>
              </a:defRPr>
            </a:lvl8pPr>
            <a:lvl9pPr marL="2857500" marR="0" lvl="8" indent="0" algn="l" rtl="0">
              <a:spcBef>
                <a:spcPts val="0"/>
              </a:spcBef>
              <a:buSzPct val="25000"/>
              <a:buNone/>
              <a:defRPr sz="67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ftr" idx="11"/>
          </p:nvPr>
        </p:nvSpPr>
        <p:spPr>
          <a:xfrm>
            <a:off x="2497261" y="18559271"/>
            <a:ext cx="18940200" cy="1121700"/>
          </a:xfrm>
          <a:prstGeom prst="rect">
            <a:avLst/>
          </a:prstGeom>
          <a:noFill/>
          <a:ln>
            <a:noFill/>
          </a:ln>
        </p:spPr>
        <p:txBody>
          <a:bodyPr lIns="71525" tIns="71525" rIns="71525" bIns="71525" anchor="ctr" anchorCtr="0"/>
          <a:lstStyle>
            <a:lvl1pPr marL="0" marR="0" lvl="0" indent="0" algn="l" rtl="0">
              <a:spcBef>
                <a:spcPts val="0"/>
              </a:spcBef>
              <a:spcAft>
                <a:spcPts val="0"/>
              </a:spcAft>
              <a:buSzPct val="32352"/>
              <a:buNone/>
              <a:defRPr sz="3400" b="0" i="0" u="none" strike="noStrike" cap="none">
                <a:solidFill>
                  <a:srgbClr val="888888"/>
                </a:solidFill>
                <a:latin typeface="Trebuchet MS"/>
                <a:ea typeface="Trebuchet MS"/>
                <a:cs typeface="Trebuchet MS"/>
                <a:sym typeface="Trebuchet MS"/>
              </a:defRPr>
            </a:lvl1pPr>
            <a:lvl2pPr marL="1714500" marR="0" lvl="1" indent="-1358900" algn="l" rtl="0">
              <a:spcBef>
                <a:spcPts val="0"/>
              </a:spcBef>
              <a:spcAft>
                <a:spcPts val="0"/>
              </a:spcAft>
              <a:buSzPct val="25000"/>
              <a:buNone/>
              <a:defRPr sz="6700" b="0" i="0" u="none" strike="noStrike" cap="none">
                <a:solidFill>
                  <a:schemeClr val="dk1"/>
                </a:solidFill>
                <a:latin typeface="Arial"/>
                <a:ea typeface="Arial"/>
                <a:cs typeface="Arial"/>
                <a:sym typeface="Arial"/>
              </a:defRPr>
            </a:lvl2pPr>
            <a:lvl3pPr marL="3429000" marR="0" lvl="2" indent="-2717800" algn="l" rtl="0">
              <a:spcBef>
                <a:spcPts val="0"/>
              </a:spcBef>
              <a:spcAft>
                <a:spcPts val="0"/>
              </a:spcAft>
              <a:buSzPct val="25000"/>
              <a:buNone/>
              <a:defRPr sz="6700" b="0" i="0" u="none" strike="noStrike" cap="none">
                <a:solidFill>
                  <a:schemeClr val="dk1"/>
                </a:solidFill>
                <a:latin typeface="Arial"/>
                <a:ea typeface="Arial"/>
                <a:cs typeface="Arial"/>
                <a:sym typeface="Arial"/>
              </a:defRPr>
            </a:lvl3pPr>
            <a:lvl4pPr marL="5143500" marR="0" lvl="3" indent="-4076700" algn="l" rtl="0">
              <a:spcBef>
                <a:spcPts val="0"/>
              </a:spcBef>
              <a:spcAft>
                <a:spcPts val="0"/>
              </a:spcAft>
              <a:buSzPct val="25000"/>
              <a:buNone/>
              <a:defRPr sz="6700" b="0" i="0" u="none" strike="noStrike" cap="none">
                <a:solidFill>
                  <a:schemeClr val="dk1"/>
                </a:solidFill>
                <a:latin typeface="Arial"/>
                <a:ea typeface="Arial"/>
                <a:cs typeface="Arial"/>
                <a:sym typeface="Arial"/>
              </a:defRPr>
            </a:lvl4pPr>
            <a:lvl5pPr marL="6870700" marR="0" lvl="4" indent="-5435600" algn="l" rtl="0">
              <a:spcBef>
                <a:spcPts val="0"/>
              </a:spcBef>
              <a:spcAft>
                <a:spcPts val="0"/>
              </a:spcAft>
              <a:buSzPct val="25000"/>
              <a:buNone/>
              <a:defRPr sz="6700" b="0" i="0" u="none" strike="noStrike" cap="none">
                <a:solidFill>
                  <a:schemeClr val="dk1"/>
                </a:solidFill>
                <a:latin typeface="Arial"/>
                <a:ea typeface="Arial"/>
                <a:cs typeface="Arial"/>
                <a:sym typeface="Arial"/>
              </a:defRPr>
            </a:lvl5pPr>
            <a:lvl6pPr marL="1790700" marR="0" lvl="5" indent="0" algn="l" rtl="0">
              <a:spcBef>
                <a:spcPts val="0"/>
              </a:spcBef>
              <a:buSzPct val="25000"/>
              <a:buNone/>
              <a:defRPr sz="6700" b="0" i="0" u="none" strike="noStrike" cap="none">
                <a:solidFill>
                  <a:schemeClr val="dk1"/>
                </a:solidFill>
                <a:latin typeface="Arial"/>
                <a:ea typeface="Arial"/>
                <a:cs typeface="Arial"/>
                <a:sym typeface="Arial"/>
              </a:defRPr>
            </a:lvl6pPr>
            <a:lvl7pPr marL="2146300" marR="0" lvl="6" indent="0" algn="l" rtl="0">
              <a:spcBef>
                <a:spcPts val="0"/>
              </a:spcBef>
              <a:buSzPct val="25000"/>
              <a:buNone/>
              <a:defRPr sz="6700" b="0" i="0" u="none" strike="noStrike" cap="none">
                <a:solidFill>
                  <a:schemeClr val="dk1"/>
                </a:solidFill>
                <a:latin typeface="Arial"/>
                <a:ea typeface="Arial"/>
                <a:cs typeface="Arial"/>
                <a:sym typeface="Arial"/>
              </a:defRPr>
            </a:lvl7pPr>
            <a:lvl8pPr marL="2501900" marR="0" lvl="7" indent="0" algn="l" rtl="0">
              <a:spcBef>
                <a:spcPts val="0"/>
              </a:spcBef>
              <a:buSzPct val="25000"/>
              <a:buNone/>
              <a:defRPr sz="6700" b="0" i="0" u="none" strike="noStrike" cap="none">
                <a:solidFill>
                  <a:schemeClr val="dk1"/>
                </a:solidFill>
                <a:latin typeface="Arial"/>
                <a:ea typeface="Arial"/>
                <a:cs typeface="Arial"/>
                <a:sym typeface="Arial"/>
              </a:defRPr>
            </a:lvl8pPr>
            <a:lvl9pPr marL="2857500" marR="0" lvl="8" indent="0" algn="l" rtl="0">
              <a:spcBef>
                <a:spcPts val="0"/>
              </a:spcBef>
              <a:buSzPct val="25000"/>
              <a:buNone/>
              <a:defRPr sz="67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sldNum" idx="12"/>
          </p:nvPr>
        </p:nvSpPr>
        <p:spPr>
          <a:xfrm>
            <a:off x="26403484" y="18559271"/>
            <a:ext cx="2100300" cy="1121700"/>
          </a:xfrm>
          <a:prstGeom prst="rect">
            <a:avLst/>
          </a:prstGeom>
          <a:noFill/>
          <a:ln>
            <a:noFill/>
          </a:ln>
        </p:spPr>
        <p:txBody>
          <a:bodyPr lIns="71525" tIns="35750" rIns="71525" bIns="35750" anchor="ctr" anchorCtr="0">
            <a:noAutofit/>
          </a:bodyPr>
          <a:lstStyle/>
          <a:p>
            <a:pPr marL="0" marR="0" lvl="0" indent="0" algn="r" rtl="0">
              <a:spcBef>
                <a:spcPts val="0"/>
              </a:spcBef>
              <a:spcAft>
                <a:spcPts val="0"/>
              </a:spcAft>
              <a:buSzPct val="25000"/>
              <a:buNone/>
            </a:pPr>
            <a:fld id="{00000000-1234-1234-1234-123412341234}" type="slidenum">
              <a:rPr lang="en-US" sz="3400" b="0" i="0" u="none" strike="noStrike" cap="none">
                <a:solidFill>
                  <a:schemeClr val="accent1"/>
                </a:solidFill>
                <a:latin typeface="Trebuchet MS"/>
                <a:ea typeface="Trebuchet MS"/>
                <a:cs typeface="Trebuchet MS"/>
                <a:sym typeface="Trebuchet MS"/>
              </a:rPr>
              <a:t>‹#›</a:t>
            </a:fld>
            <a:endParaRPr lang="en-US" sz="3400" b="0" i="0" u="none" strike="noStrike" cap="none">
              <a:solidFill>
                <a:schemeClr val="accent1"/>
              </a:solidFill>
              <a:latin typeface="Trebuchet MS"/>
              <a:ea typeface="Trebuchet MS"/>
              <a:cs typeface="Trebuchet MS"/>
              <a:sym typeface="Trebuchet MS"/>
            </a:endParaRPr>
          </a:p>
        </p:txBody>
      </p:sp>
      <p:sp>
        <p:nvSpPr>
          <p:cNvPr id="26" name="Shape 26"/>
          <p:cNvSpPr/>
          <p:nvPr/>
        </p:nvSpPr>
        <p:spPr>
          <a:xfrm>
            <a:off x="787254" y="3116785"/>
            <a:ext cx="8578500" cy="10690417"/>
          </a:xfrm>
          <a:prstGeom prst="roundRect">
            <a:avLst>
              <a:gd name="adj" fmla="val 5862"/>
            </a:avLst>
          </a:prstGeom>
          <a:gradFill>
            <a:gsLst>
              <a:gs pos="0">
                <a:srgbClr val="CDD2DE"/>
              </a:gs>
              <a:gs pos="100000">
                <a:srgbClr val="F3F5FA"/>
              </a:gs>
            </a:gsLst>
            <a:lin ang="16200000" scaled="0"/>
          </a:gradFill>
          <a:ln w="19050" cap="rnd" cmpd="sng">
            <a:solidFill>
              <a:srgbClr val="62170C">
                <a:alpha val="57647"/>
              </a:srgbClr>
            </a:solidFill>
            <a:prstDash val="solid"/>
            <a:round/>
            <a:headEnd type="none" w="med" len="med"/>
            <a:tailEnd type="none" w="med" len="med"/>
          </a:ln>
        </p:spPr>
        <p:txBody>
          <a:bodyPr lIns="71525" tIns="35750" rIns="71525" bIns="35750" anchor="ctr" anchorCtr="0">
            <a:noAutofit/>
          </a:bodyPr>
          <a:lstStyle/>
          <a:p>
            <a:pPr marL="0" marR="0" lvl="0" indent="0" algn="ctr" rtl="0">
              <a:spcBef>
                <a:spcPts val="0"/>
              </a:spcBef>
              <a:spcAft>
                <a:spcPts val="0"/>
              </a:spcAft>
              <a:buNone/>
            </a:pPr>
            <a:endParaRPr sz="6700" b="0" i="0" u="none" strike="noStrike" cap="none">
              <a:solidFill>
                <a:schemeClr val="lt1"/>
              </a:solidFill>
              <a:latin typeface="Arial"/>
              <a:ea typeface="Arial"/>
              <a:cs typeface="Arial"/>
              <a:sym typeface="Arial"/>
            </a:endParaRPr>
          </a:p>
        </p:txBody>
      </p:sp>
      <p:sp>
        <p:nvSpPr>
          <p:cNvPr id="27" name="Shape 27"/>
          <p:cNvSpPr/>
          <p:nvPr/>
        </p:nvSpPr>
        <p:spPr>
          <a:xfrm>
            <a:off x="28097231" y="3000988"/>
            <a:ext cx="8578500" cy="10806214"/>
          </a:xfrm>
          <a:prstGeom prst="roundRect">
            <a:avLst>
              <a:gd name="adj" fmla="val 5862"/>
            </a:avLst>
          </a:prstGeom>
          <a:gradFill>
            <a:gsLst>
              <a:gs pos="0">
                <a:srgbClr val="CDD2DE"/>
              </a:gs>
              <a:gs pos="100000">
                <a:srgbClr val="F3F5FA"/>
              </a:gs>
            </a:gsLst>
            <a:lin ang="16200000" scaled="0"/>
          </a:gradFill>
          <a:ln w="19050" cap="rnd" cmpd="sng">
            <a:solidFill>
              <a:srgbClr val="62170C">
                <a:alpha val="57647"/>
              </a:srgbClr>
            </a:solidFill>
            <a:prstDash val="solid"/>
            <a:round/>
            <a:headEnd type="none" w="med" len="med"/>
            <a:tailEnd type="none" w="med" len="med"/>
          </a:ln>
        </p:spPr>
        <p:txBody>
          <a:bodyPr lIns="71525" tIns="35750" rIns="71525" bIns="35750" anchor="ctr" anchorCtr="0">
            <a:noAutofit/>
          </a:bodyPr>
          <a:lstStyle/>
          <a:p>
            <a:pPr marL="0" marR="0" lvl="0" indent="0" algn="ctr" rtl="0">
              <a:spcBef>
                <a:spcPts val="0"/>
              </a:spcBef>
              <a:spcAft>
                <a:spcPts val="0"/>
              </a:spcAft>
              <a:buNone/>
            </a:pPr>
            <a:endParaRPr sz="6700" b="0" i="0" u="none" strike="noStrike" cap="none">
              <a:solidFill>
                <a:schemeClr val="lt1"/>
              </a:solidFill>
              <a:latin typeface="Arial"/>
              <a:ea typeface="Arial"/>
              <a:cs typeface="Arial"/>
              <a:sym typeface="Arial"/>
            </a:endParaRPr>
          </a:p>
        </p:txBody>
      </p:sp>
      <p:sp>
        <p:nvSpPr>
          <p:cNvPr id="28" name="Shape 28"/>
          <p:cNvSpPr/>
          <p:nvPr/>
        </p:nvSpPr>
        <p:spPr>
          <a:xfrm>
            <a:off x="9887418" y="3116785"/>
            <a:ext cx="17689500" cy="10690417"/>
          </a:xfrm>
          <a:prstGeom prst="roundRect">
            <a:avLst>
              <a:gd name="adj" fmla="val 2853"/>
            </a:avLst>
          </a:prstGeom>
          <a:gradFill>
            <a:gsLst>
              <a:gs pos="0">
                <a:srgbClr val="CDD2DE"/>
              </a:gs>
              <a:gs pos="100000">
                <a:srgbClr val="F3F5FA"/>
              </a:gs>
            </a:gsLst>
            <a:lin ang="16200000" scaled="0"/>
          </a:gradFill>
          <a:ln w="19050" cap="rnd" cmpd="sng">
            <a:solidFill>
              <a:srgbClr val="62170C">
                <a:alpha val="57647"/>
              </a:srgbClr>
            </a:solidFill>
            <a:prstDash val="solid"/>
            <a:round/>
            <a:headEnd type="none" w="med" len="med"/>
            <a:tailEnd type="none" w="med" len="med"/>
          </a:ln>
        </p:spPr>
        <p:txBody>
          <a:bodyPr lIns="71525" tIns="35750" rIns="71525" bIns="35750" anchor="ctr" anchorCtr="0">
            <a:noAutofit/>
          </a:bodyPr>
          <a:lstStyle/>
          <a:p>
            <a:pPr marL="0" marR="0" lvl="0" indent="0" algn="ctr" rtl="0">
              <a:spcBef>
                <a:spcPts val="0"/>
              </a:spcBef>
              <a:spcAft>
                <a:spcPts val="0"/>
              </a:spcAft>
              <a:buNone/>
            </a:pPr>
            <a:endParaRPr sz="6700" b="0" i="0" u="none" strike="noStrike" cap="none">
              <a:solidFill>
                <a:schemeClr val="lt1"/>
              </a:solidFill>
              <a:latin typeface="Arial"/>
              <a:ea typeface="Arial"/>
              <a:cs typeface="Arial"/>
              <a:sym typeface="Arial"/>
            </a:endParaRPr>
          </a:p>
        </p:txBody>
      </p:sp>
      <p:grpSp>
        <p:nvGrpSpPr>
          <p:cNvPr id="29" name="Shape 29"/>
          <p:cNvGrpSpPr/>
          <p:nvPr/>
        </p:nvGrpSpPr>
        <p:grpSpPr>
          <a:xfrm>
            <a:off x="37690262" y="-35559"/>
            <a:ext cx="9441535" cy="21103016"/>
            <a:chOff x="44157837" y="-55065"/>
            <a:chExt cx="11062138" cy="32973464"/>
          </a:xfrm>
        </p:grpSpPr>
        <p:sp>
          <p:nvSpPr>
            <p:cNvPr id="30" name="Shape 30"/>
            <p:cNvSpPr/>
            <p:nvPr/>
          </p:nvSpPr>
          <p:spPr>
            <a:xfrm>
              <a:off x="44157837" y="-55065"/>
              <a:ext cx="11062138" cy="32973464"/>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 (cont.)</a:t>
              </a:r>
            </a:p>
            <a:p>
              <a:pPr marL="0" marR="0" lvl="0" indent="0" algn="ctr" rtl="0">
                <a:spcBef>
                  <a:spcPts val="0"/>
                </a:spcBef>
                <a:spcAft>
                  <a:spcPts val="0"/>
                </a:spcAft>
                <a:buNone/>
              </a:pPr>
              <a:endParaRPr sz="28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change the template color theme</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easily change the color theme of your poster by going to the DESIGN menu, click on COLORS, and choose the color theme of your choice. You can also create your own color theme.</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manually change the color of your background by going to VIEW &gt; SLIDE MASTER.  After you finish working on the master be sure to go to VIEW &gt; NORMAL to continue working on your poster.</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Text</a:t>
              </a:r>
            </a:p>
            <a:p>
              <a:pPr marL="0" marR="0" lvl="2"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The template comes with a number of pre-formatted placeholders for headers and text blocks. You can add more blocks by copying and pasting the existing ones or by adding a text box from the HOME menu. </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 </a:t>
              </a:r>
              <a:r>
                <a:rPr lang="en-US" sz="2500" b="1" i="0" u="none" strike="noStrike" cap="none" dirty="0">
                  <a:solidFill>
                    <a:srgbClr val="FFC000"/>
                  </a:solidFill>
                  <a:latin typeface="Arial"/>
                  <a:ea typeface="Arial"/>
                  <a:cs typeface="Arial"/>
                  <a:sym typeface="Arial"/>
                </a:rPr>
                <a:t>Text size</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Adjust the size of your text based on how much content you have to present. The default template text offers a good starting point. The text should not be less than 28 points.</a:t>
              </a:r>
            </a:p>
            <a:p>
              <a:pPr marL="0" marR="0" lvl="2"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How to add Tables</a:t>
              </a:r>
            </a:p>
            <a:p>
              <a:pPr marL="1358900" marR="0" lvl="1" indent="-1270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To add a table from scratch go to the INSERT menu and </a:t>
              </a:r>
              <a:br>
                <a:rPr lang="en-US" sz="1900" b="0" i="0" u="none" strike="noStrike" cap="none" dirty="0">
                  <a:solidFill>
                    <a:srgbClr val="BFBFBF"/>
                  </a:solidFill>
                  <a:latin typeface="Arial"/>
                  <a:ea typeface="Arial"/>
                  <a:cs typeface="Arial"/>
                  <a:sym typeface="Arial"/>
                </a:rPr>
              </a:br>
              <a:r>
                <a:rPr lang="en-US" sz="1900" b="0" i="0" u="none" strike="noStrike" cap="none" dirty="0">
                  <a:solidFill>
                    <a:srgbClr val="BFBFBF"/>
                  </a:solidFill>
                  <a:latin typeface="Arial"/>
                  <a:ea typeface="Arial"/>
                  <a:cs typeface="Arial"/>
                  <a:sym typeface="Arial"/>
                </a:rPr>
                <a:t>click on TABLE. A drop-down box will help you select rows and columns. </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also copy and a paste a table from Word or another PowerPoint document. A pasted table may need to be re-formatted by RIGHT-CLICK &gt; FORMAT SHAPE, TEXT BOX, Margins.</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Graphs / Charts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will have to convert your graphs/charts/formulas/equations</a:t>
              </a:r>
              <a:r>
                <a:rPr lang="en-US" sz="1900" b="0" i="0" u="none" strike="noStrike" cap="none" baseline="0" dirty="0">
                  <a:solidFill>
                    <a:srgbClr val="BFBFBF"/>
                  </a:solidFill>
                  <a:latin typeface="Arial"/>
                  <a:ea typeface="Arial"/>
                  <a:cs typeface="Arial"/>
                  <a:sym typeface="Arial"/>
                </a:rPr>
                <a:t> into images (.jpg or .png and insert them into your presentation.  This will help maintain the values as different operating systems can distort your work.</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Save your work</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Save your template as a </a:t>
              </a:r>
              <a:r>
                <a:rPr lang="en-US" sz="1900" b="0" i="0" u="none" strike="noStrike" cap="none" baseline="0" dirty="0">
                  <a:solidFill>
                    <a:srgbClr val="BFBFBF"/>
                  </a:solidFill>
                  <a:latin typeface="Arial"/>
                  <a:ea typeface="Arial"/>
                  <a:cs typeface="Arial"/>
                  <a:sym typeface="Arial"/>
                </a:rPr>
                <a:t> </a:t>
              </a:r>
              <a:r>
                <a:rPr lang="en-US" sz="1900" b="0" i="0" u="none" strike="noStrike" cap="none" baseline="0" dirty="0" err="1">
                  <a:solidFill>
                    <a:srgbClr val="BFBFBF"/>
                  </a:solidFill>
                  <a:latin typeface="Arial"/>
                  <a:ea typeface="Arial"/>
                  <a:cs typeface="Arial"/>
                  <a:sym typeface="Arial"/>
                </a:rPr>
                <a:t>lastname.firstname</a:t>
              </a:r>
              <a:r>
                <a:rPr lang="en-US" sz="1900" b="0" i="0" u="none" strike="noStrike" cap="none" baseline="0" dirty="0">
                  <a:solidFill>
                    <a:srgbClr val="BFBFBF"/>
                  </a:solidFill>
                  <a:latin typeface="Arial"/>
                  <a:ea typeface="Arial"/>
                  <a:cs typeface="Arial"/>
                  <a:sym typeface="Arial"/>
                </a:rPr>
                <a:t> and as a .</a:t>
              </a:r>
              <a:r>
                <a:rPr lang="en-US" sz="1900" b="0" i="0" u="none" strike="noStrike" cap="none" baseline="0" dirty="0" err="1">
                  <a:solidFill>
                    <a:srgbClr val="BFBFBF"/>
                  </a:solidFill>
                  <a:latin typeface="Arial"/>
                  <a:ea typeface="Arial"/>
                  <a:cs typeface="Arial"/>
                  <a:sym typeface="Arial"/>
                </a:rPr>
                <a:t>pptx</a:t>
              </a:r>
              <a:r>
                <a:rPr lang="en-US" sz="1900" b="0" i="0" u="none" strike="noStrike" cap="none" baseline="0" dirty="0">
                  <a:solidFill>
                    <a:srgbClr val="BFBFBF"/>
                  </a:solidFill>
                  <a:latin typeface="Arial"/>
                  <a:ea typeface="Arial"/>
                  <a:cs typeface="Arial"/>
                  <a:sym typeface="Arial"/>
                </a:rPr>
                <a:t> file.</a:t>
              </a:r>
              <a:endParaRPr lang="en-US" sz="1900" b="0" i="0" u="none" strike="noStrike" cap="none" dirty="0">
                <a:solidFill>
                  <a:srgbClr val="BFBFBF"/>
                </a:solidFill>
                <a:latin typeface="Arial"/>
                <a:ea typeface="Arial"/>
                <a:cs typeface="Arial"/>
                <a:sym typeface="Arial"/>
              </a:endParaRPr>
            </a:p>
          </p:txBody>
        </p:sp>
        <p:pic>
          <p:nvPicPr>
            <p:cNvPr id="31" name="Shape 31"/>
            <p:cNvPicPr preferRelativeResize="0"/>
            <p:nvPr/>
          </p:nvPicPr>
          <p:blipFill rotWithShape="1">
            <a:blip r:embed="rId3">
              <a:alphaModFix/>
            </a:blip>
            <a:srcRect/>
            <a:stretch/>
          </p:blipFill>
          <p:spPr>
            <a:xfrm>
              <a:off x="46915678" y="4126940"/>
              <a:ext cx="5586150" cy="2063772"/>
            </a:xfrm>
            <a:prstGeom prst="rect">
              <a:avLst/>
            </a:prstGeom>
            <a:noFill/>
            <a:ln>
              <a:noFill/>
            </a:ln>
          </p:spPr>
        </p:pic>
        <p:pic>
          <p:nvPicPr>
            <p:cNvPr id="33" name="Shape 33"/>
            <p:cNvPicPr preferRelativeResize="0"/>
            <p:nvPr/>
          </p:nvPicPr>
          <p:blipFill rotWithShape="1">
            <a:blip r:embed="rId4">
              <a:alphaModFix/>
            </a:blip>
            <a:srcRect/>
            <a:stretch/>
          </p:blipFill>
          <p:spPr>
            <a:xfrm>
              <a:off x="44461657" y="14000842"/>
              <a:ext cx="1482266" cy="992161"/>
            </a:xfrm>
            <a:prstGeom prst="rect">
              <a:avLst/>
            </a:prstGeom>
            <a:noFill/>
            <a:ln>
              <a:noFill/>
            </a:ln>
          </p:spPr>
        </p:pic>
        <p:sp>
          <p:nvSpPr>
            <p:cNvPr id="38" name="Shape 38"/>
            <p:cNvSpPr txBox="1"/>
            <p:nvPr/>
          </p:nvSpPr>
          <p:spPr>
            <a:xfrm>
              <a:off x="48310849" y="31518246"/>
              <a:ext cx="6870973" cy="1400153"/>
            </a:xfrm>
            <a:prstGeom prst="rect">
              <a:avLst/>
            </a:prstGeom>
            <a:noFill/>
            <a:ln>
              <a:noFill/>
            </a:ln>
          </p:spPr>
          <p:txBody>
            <a:bodyPr lIns="51100" tIns="25550" rIns="51100" bIns="25550" anchor="t" anchorCtr="0">
              <a:noAutofit/>
            </a:bodyPr>
            <a:lstStyle/>
            <a:p>
              <a:pPr marL="0" marR="0" lvl="0" indent="0" algn="r" rtl="0">
                <a:lnSpc>
                  <a:spcPct val="92857"/>
                </a:lnSpc>
                <a:spcBef>
                  <a:spcPts val="0"/>
                </a:spcBef>
                <a:spcAft>
                  <a:spcPts val="0"/>
                </a:spcAft>
                <a:buSzPct val="25000"/>
                <a:buNone/>
              </a:pPr>
              <a:r>
                <a:rPr lang="en-US" sz="2200" b="0" i="0" u="none" strike="noStrike" cap="none" dirty="0">
                  <a:solidFill>
                    <a:schemeClr val="lt1"/>
                  </a:solidFill>
                  <a:latin typeface="Trebuchet MS"/>
                  <a:ea typeface="Trebuchet MS"/>
                  <a:cs typeface="Trebuchet MS"/>
                  <a:sym typeface="Trebuchet MS"/>
                </a:rPr>
                <a:t>This is an ePosterBoards</a:t>
              </a:r>
              <a:r>
                <a:rPr lang="en-US" sz="2200" b="0" i="0" u="none" strike="noStrike" cap="none" baseline="0" dirty="0">
                  <a:solidFill>
                    <a:schemeClr val="lt1"/>
                  </a:solidFill>
                  <a:latin typeface="Trebuchet MS"/>
                  <a:ea typeface="Trebuchet MS"/>
                  <a:cs typeface="Trebuchet MS"/>
                  <a:sym typeface="Trebuchet MS"/>
                </a:rPr>
                <a:t> template</a:t>
              </a:r>
              <a:endParaRPr lang="en-US" sz="1900" b="0" i="0" u="none" strike="noStrike" cap="none" dirty="0">
                <a:solidFill>
                  <a:schemeClr val="lt1"/>
                </a:solidFill>
                <a:latin typeface="Trebuchet MS"/>
                <a:ea typeface="Trebuchet MS"/>
                <a:cs typeface="Trebuchet MS"/>
                <a:sym typeface="Trebuchet MS"/>
              </a:endParaRPr>
            </a:p>
            <a:p>
              <a:pPr marL="0" marR="0" lvl="0" indent="0" algn="r" rtl="0">
                <a:lnSpc>
                  <a:spcPct val="108333"/>
                </a:lnSpc>
                <a:spcBef>
                  <a:spcPts val="0"/>
                </a:spcBef>
                <a:spcAft>
                  <a:spcPts val="0"/>
                </a:spcAft>
                <a:buSzPct val="25000"/>
                <a:buNone/>
              </a:pPr>
              <a:r>
                <a:rPr lang="en-US" sz="1900" b="0" i="0" u="none" strike="noStrike" cap="none" dirty="0">
                  <a:solidFill>
                    <a:schemeClr val="lt1"/>
                  </a:solidFill>
                  <a:latin typeface="Trebuchet MS"/>
                  <a:ea typeface="Trebuchet MS"/>
                  <a:cs typeface="Trebuchet MS"/>
                  <a:sym typeface="Trebuchet MS"/>
                </a:rPr>
                <a:t>   </a:t>
              </a:r>
              <a:r>
                <a:rPr lang="en-US" sz="1900" b="0" i="0" u="none" strike="noStrike" cap="none" dirty="0" err="1">
                  <a:solidFill>
                    <a:schemeClr val="lt1"/>
                  </a:solidFill>
                  <a:latin typeface="Trebuchet MS"/>
                  <a:ea typeface="Trebuchet MS"/>
                  <a:cs typeface="Trebuchet MS"/>
                  <a:sym typeface="Trebuchet MS"/>
                </a:rPr>
                <a:t>www.eposterboards.com</a:t>
              </a:r>
              <a:endParaRPr lang="en-US" sz="1900" b="1" i="0" u="none" strike="noStrike" cap="none" dirty="0">
                <a:solidFill>
                  <a:srgbClr val="FFFF00"/>
                </a:solidFill>
                <a:latin typeface="Trebuchet MS"/>
                <a:ea typeface="Trebuchet MS"/>
                <a:cs typeface="Trebuchet MS"/>
                <a:sym typeface="Trebuchet MS"/>
              </a:endParaRPr>
            </a:p>
          </p:txBody>
        </p:sp>
      </p:grpSp>
      <p:grpSp>
        <p:nvGrpSpPr>
          <p:cNvPr id="39" name="Shape 39"/>
          <p:cNvGrpSpPr/>
          <p:nvPr/>
        </p:nvGrpSpPr>
        <p:grpSpPr>
          <a:xfrm>
            <a:off x="-9580742" y="0"/>
            <a:ext cx="9404602" cy="21067776"/>
            <a:chOff x="-11225189" y="0"/>
            <a:chExt cx="11018866" cy="32918400"/>
          </a:xfrm>
        </p:grpSpPr>
        <p:sp>
          <p:nvSpPr>
            <p:cNvPr id="40" name="Shape 40"/>
            <p:cNvSpPr/>
            <p:nvPr/>
          </p:nvSpPr>
          <p:spPr>
            <a:xfrm>
              <a:off x="-11215664" y="0"/>
              <a:ext cx="11009341" cy="32918400"/>
            </a:xfrm>
            <a:prstGeom prst="rect">
              <a:avLst/>
            </a:prstGeom>
            <a:solidFill>
              <a:srgbClr val="0C0C0C"/>
            </a:solidFill>
            <a:ln>
              <a:noFill/>
            </a:ln>
          </p:spPr>
          <p:txBody>
            <a:bodyPr lIns="357700" tIns="357700" rIns="357700" bIns="0" anchor="t" anchorCtr="0">
              <a:noAutofit/>
            </a:bodyPr>
            <a:lstStyle/>
            <a:p>
              <a:pPr marL="0" marR="0" lvl="0" indent="0" algn="ctr" rtl="0">
                <a:spcBef>
                  <a:spcPts val="0"/>
                </a:spcBef>
                <a:spcAft>
                  <a:spcPts val="0"/>
                </a:spcAft>
                <a:buSzPct val="25000"/>
                <a:buNone/>
              </a:pPr>
              <a:r>
                <a:rPr lang="en-US" sz="2500" b="1" i="0" u="none" strike="noStrike" cap="none" dirty="0">
                  <a:solidFill>
                    <a:srgbClr val="FF0000"/>
                  </a:solidFill>
                  <a:latin typeface="Arial"/>
                  <a:ea typeface="Arial"/>
                  <a:cs typeface="Arial"/>
                  <a:sym typeface="Arial"/>
                </a:rPr>
                <a:t>(—THIS SIDEBAR DOES NOT SHOW—)</a:t>
              </a: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DESIGN GUIDE</a:t>
              </a:r>
            </a:p>
            <a:p>
              <a:pPr marL="0" marR="0" lvl="0" indent="0" algn="ctr" rtl="0">
                <a:spcBef>
                  <a:spcPts val="0"/>
                </a:spcBef>
                <a:spcAft>
                  <a:spcPts val="0"/>
                </a:spcAft>
                <a:buNone/>
              </a:pPr>
              <a:endParaRPr sz="2200" b="1"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This PowerPoint 2016 template produces a 40.97X23.04” presentation poster. You can use it to create your research poster and save valuable time placing titles, subtitles, text, and graphics. </a:t>
              </a:r>
            </a:p>
            <a:p>
              <a:pPr marL="0" marR="0" lvl="0" indent="0" algn="l" rtl="0">
                <a:spcBef>
                  <a:spcPts val="0"/>
                </a:spcBef>
                <a:spcAft>
                  <a:spcPts val="0"/>
                </a:spcAft>
                <a:buNone/>
              </a:pP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rgbClr val="FFFFFF"/>
                  </a:solidFill>
                  <a:latin typeface="Arial"/>
                  <a:ea typeface="Arial"/>
                  <a:cs typeface="Arial"/>
                  <a:sym typeface="Arial"/>
                </a:rPr>
                <a:t>We provide a series of YouTube tutorials that will guide you through the poster design process and answer your poster production questions. To view our template tutorials, go online to </a:t>
              </a:r>
              <a:r>
                <a:rPr lang="en-US" sz="2200" b="0" i="0" u="none" strike="noStrike" cap="none" dirty="0">
                  <a:solidFill>
                    <a:srgbClr val="FFFFFF"/>
                  </a:solidFill>
                  <a:latin typeface="Arial"/>
                  <a:ea typeface="Arial"/>
                  <a:cs typeface="Arial"/>
                  <a:sym typeface="Arial"/>
                  <a:hlinkClick r:id="rId5"/>
                </a:rPr>
                <a:t>https://www.youtube.com/playlist?list=PLBz4JvE0AKmweXsMNGeyRXgWgN_lj_b5L</a:t>
              </a:r>
              <a:endParaRPr sz="22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If you are uploading ahead of time,</a:t>
              </a:r>
              <a:r>
                <a:rPr lang="en-US" sz="2200" b="0" i="0" u="none" strike="noStrike" cap="none" baseline="0" dirty="0">
                  <a:solidFill>
                    <a:schemeClr val="lt1"/>
                  </a:solidFill>
                  <a:latin typeface="Arial"/>
                  <a:ea typeface="Arial"/>
                  <a:cs typeface="Arial"/>
                  <a:sym typeface="Arial"/>
                </a:rPr>
                <a:t> please go to our website: </a:t>
              </a:r>
              <a:r>
                <a:rPr lang="en-US" sz="2200" b="0" i="0" u="none" strike="noStrike" cap="none" dirty="0">
                  <a:solidFill>
                    <a:schemeClr val="lt1"/>
                  </a:solidFill>
                  <a:latin typeface="Arial"/>
                  <a:ea typeface="Arial"/>
                  <a:cs typeface="Arial"/>
                  <a:sym typeface="Arial"/>
                </a:rPr>
                <a:t/>
              </a:r>
              <a:br>
                <a:rPr lang="en-US" sz="2200" b="0" i="0" u="none" strike="noStrike" cap="none" dirty="0">
                  <a:solidFill>
                    <a:schemeClr val="lt1"/>
                  </a:solidFill>
                  <a:latin typeface="Arial"/>
                  <a:ea typeface="Arial"/>
                  <a:cs typeface="Arial"/>
                  <a:sym typeface="Arial"/>
                </a:rPr>
              </a:br>
              <a:r>
                <a:rPr lang="en-US" sz="2200" b="0" i="0" u="none" strike="noStrike" cap="none" dirty="0">
                  <a:solidFill>
                    <a:schemeClr val="lt1"/>
                  </a:solidFill>
                  <a:latin typeface="Arial"/>
                  <a:ea typeface="Arial"/>
                  <a:cs typeface="Arial"/>
                  <a:sym typeface="Arial"/>
                  <a:hlinkClick r:id="rId6"/>
                </a:rPr>
                <a:t>http://www.eposterboards.com/eposterupload/</a:t>
              </a: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endParaRPr lang="en-US" sz="2200" b="0" i="0" u="none" strike="noStrike" cap="none" dirty="0">
                <a:solidFill>
                  <a:schemeClr val="lt1"/>
                </a:solidFill>
                <a:latin typeface="Arial"/>
                <a:ea typeface="Arial"/>
                <a:cs typeface="Arial"/>
                <a:sym typeface="Arial"/>
              </a:endParaRPr>
            </a:p>
            <a:p>
              <a:pPr marL="0" marR="0" lvl="0" indent="0" algn="l" rtl="0">
                <a:spcBef>
                  <a:spcPts val="0"/>
                </a:spcBef>
                <a:spcAft>
                  <a:spcPts val="0"/>
                </a:spcAft>
                <a:buSzPct val="25000"/>
                <a:buNone/>
              </a:pPr>
              <a:r>
                <a:rPr lang="en-US" sz="2200" b="0" i="0" u="none" strike="noStrike" cap="none" dirty="0">
                  <a:solidFill>
                    <a:schemeClr val="lt1"/>
                  </a:solidFill>
                  <a:latin typeface="Arial"/>
                  <a:ea typeface="Arial"/>
                  <a:cs typeface="Arial"/>
                  <a:sym typeface="Arial"/>
                </a:rPr>
                <a:t>Need assistance? Call us at </a:t>
              </a:r>
              <a:r>
                <a:rPr lang="en-US" sz="2200" b="0" i="0" u="none" strike="noStrike" cap="none" dirty="0">
                  <a:solidFill>
                    <a:srgbClr val="FFC000"/>
                  </a:solidFill>
                  <a:latin typeface="Arial"/>
                  <a:ea typeface="Arial"/>
                  <a:cs typeface="Arial"/>
                  <a:sym typeface="Arial"/>
                </a:rPr>
                <a:t>617-588-3508 option 2</a:t>
              </a:r>
            </a:p>
            <a:p>
              <a:pPr marL="0" marR="0" lvl="0" indent="0" algn="l" rtl="0">
                <a:spcBef>
                  <a:spcPts val="0"/>
                </a:spcBef>
                <a:spcAft>
                  <a:spcPts val="0"/>
                </a:spcAft>
                <a:buNone/>
              </a:pPr>
              <a:endParaRPr sz="2800" b="1" i="0" u="none" strike="noStrike" cap="none" dirty="0">
                <a:solidFill>
                  <a:srgbClr val="FFFF00"/>
                </a:solidFill>
                <a:latin typeface="Arial"/>
                <a:ea typeface="Arial"/>
                <a:cs typeface="Arial"/>
                <a:sym typeface="Arial"/>
              </a:endParaRPr>
            </a:p>
            <a:p>
              <a:pPr marL="0" marR="0" lvl="0" indent="0" algn="ctr" rtl="0">
                <a:spcBef>
                  <a:spcPts val="0"/>
                </a:spcBef>
                <a:spcAft>
                  <a:spcPts val="0"/>
                </a:spcAft>
                <a:buNone/>
              </a:pPr>
              <a:endParaRPr sz="19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3100" b="1" i="0" u="none" strike="noStrike" cap="none" dirty="0">
                  <a:solidFill>
                    <a:schemeClr val="lt1"/>
                  </a:solidFill>
                  <a:latin typeface="Arial"/>
                  <a:ea typeface="Arial"/>
                  <a:cs typeface="Arial"/>
                  <a:sym typeface="Arial"/>
                </a:rPr>
                <a:t>QUICK START</a:t>
              </a:r>
            </a:p>
            <a:p>
              <a:pPr marL="0" marR="0" lvl="0" indent="0" algn="ctr" rtl="0">
                <a:spcBef>
                  <a:spcPts val="0"/>
                </a:spcBef>
                <a:spcAft>
                  <a:spcPts val="0"/>
                </a:spcAft>
                <a:buNone/>
              </a:pPr>
              <a:endParaRPr sz="2500" b="1" i="0" u="none" strike="noStrike" cap="none" dirty="0">
                <a:solidFill>
                  <a:schemeClr val="lt1"/>
                </a:solidFill>
                <a:latin typeface="Arial"/>
                <a:ea typeface="Arial"/>
                <a:cs typeface="Arial"/>
                <a:sym typeface="Arial"/>
              </a:endParaRPr>
            </a:p>
            <a:p>
              <a:pPr marL="0" marR="0" lvl="0" indent="0" algn="l" rtl="0">
                <a:spcBef>
                  <a:spcPts val="0"/>
                </a:spcBef>
                <a:spcAft>
                  <a:spcPts val="0"/>
                </a:spcAft>
                <a:buNone/>
              </a:pPr>
              <a:endParaRPr sz="2200" b="0" i="0" u="none" strike="noStrike" cap="none" dirty="0">
                <a:solidFill>
                  <a:schemeClr val="lt1"/>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Title, Authors, and Affiliations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Start designing your poster by adding the title, the names of the authors, and the affiliated institutions. You can type or paste text into the provided boxes. The template will automatically adjust the size of your text to fit the title box. You can manually override this feature and change the size of your text.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The font size of your title should be bigger than your name(s) and institution name(s). The smallest font size should be 28 points.</a:t>
              </a:r>
            </a:p>
            <a:p>
              <a:pPr marL="0" marR="0" lvl="0" indent="0" algn="l" rtl="0">
                <a:spcBef>
                  <a:spcPts val="0"/>
                </a:spcBef>
                <a:spcAft>
                  <a:spcPts val="0"/>
                </a:spcAft>
                <a:buSzPct val="25000"/>
                <a:buNone/>
              </a:pPr>
              <a:r>
                <a:rPr lang="en-US" sz="2200" b="1" i="0" u="none" strike="noStrike" cap="none" dirty="0">
                  <a:solidFill>
                    <a:schemeClr val="lt1"/>
                  </a:solidFill>
                  <a:latin typeface="Arial"/>
                  <a:ea typeface="Arial"/>
                  <a:cs typeface="Arial"/>
                  <a:sym typeface="Arial"/>
                </a:rPr>
                <a:t/>
              </a:r>
              <a:br>
                <a:rPr lang="en-US" sz="2200" b="1" i="0" u="none" strike="noStrike" cap="none" dirty="0">
                  <a:solidFill>
                    <a:schemeClr val="lt1"/>
                  </a:solidFill>
                  <a:latin typeface="Arial"/>
                  <a:ea typeface="Arial"/>
                  <a:cs typeface="Arial"/>
                  <a:sym typeface="Arial"/>
                </a:rPr>
              </a:br>
              <a:endParaRPr lang="en-US" sz="2200" b="1" i="0" u="none" strike="noStrike" cap="none" dirty="0">
                <a:solidFill>
                  <a:schemeClr val="lt1"/>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Adding Logos / Seals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marL="0" marR="0" lvl="0" indent="0" algn="l" rtl="0">
                <a:spcBef>
                  <a:spcPts val="0"/>
                </a:spcBef>
                <a:spcAft>
                  <a:spcPts val="0"/>
                </a:spcAft>
                <a:buNone/>
              </a:pPr>
              <a:endParaRPr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SzPct val="25000"/>
                <a:buNone/>
              </a:pPr>
              <a:r>
                <a:rPr lang="en-US" sz="1900" b="1" i="0" u="none" strike="noStrike" cap="none" dirty="0">
                  <a:solidFill>
                    <a:srgbClr val="FFC000"/>
                  </a:solidFill>
                  <a:latin typeface="Arial"/>
                  <a:ea typeface="Arial"/>
                  <a:cs typeface="Arial"/>
                  <a:sym typeface="Arial"/>
                </a:rPr>
                <a:t>TIP: </a:t>
              </a:r>
              <a:r>
                <a:rPr lang="en-US" sz="1900" b="0" i="0" u="none" strike="noStrike" cap="none" dirty="0">
                  <a:solidFill>
                    <a:srgbClr val="BFBFBF"/>
                  </a:solidFill>
                  <a:latin typeface="Arial"/>
                  <a:ea typeface="Arial"/>
                  <a:cs typeface="Arial"/>
                  <a:sym typeface="Arial"/>
                </a:rPr>
                <a:t>If there</a:t>
              </a:r>
              <a:r>
                <a:rPr lang="en-US" sz="1900" b="0" i="0" u="none" strike="noStrike" cap="none" baseline="0" dirty="0">
                  <a:solidFill>
                    <a:srgbClr val="BFBFBF"/>
                  </a:solidFill>
                  <a:latin typeface="Arial"/>
                  <a:ea typeface="Arial"/>
                  <a:cs typeface="Arial"/>
                  <a:sym typeface="Arial"/>
                </a:rPr>
                <a:t> is a conference website,  you can pull logos from there.  Please keep in my that we will be adding navigational buttons or a kiosk menu button on the right side of the slides.  Please make the appropriate space for that.</a:t>
              </a:r>
              <a:endParaRPr lang="en-US" sz="1900" b="0" i="0" u="none" strike="noStrike" cap="none" dirty="0">
                <a:solidFill>
                  <a:srgbClr val="BFBFBF"/>
                </a:solidFill>
                <a:latin typeface="Arial"/>
                <a:ea typeface="Arial"/>
                <a:cs typeface="Arial"/>
                <a:sym typeface="Arial"/>
              </a:endParaRP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SzPct val="25000"/>
                <a:buNone/>
              </a:pPr>
              <a:r>
                <a:rPr lang="en-US" sz="2500" b="1" i="0" u="none" strike="noStrike" cap="none" dirty="0">
                  <a:solidFill>
                    <a:srgbClr val="FFC000"/>
                  </a:solidFill>
                  <a:latin typeface="Arial"/>
                  <a:ea typeface="Arial"/>
                  <a:cs typeface="Arial"/>
                  <a:sym typeface="Arial"/>
                </a:rPr>
                <a:t>Photographs / Graphics</a:t>
              </a:r>
            </a:p>
            <a:p>
              <a:pPr marL="0" marR="0" lvl="0" indent="0" algn="l" rtl="0">
                <a:spcBef>
                  <a:spcPts val="0"/>
                </a:spcBef>
                <a:spcAft>
                  <a:spcPts val="0"/>
                </a:spcAft>
                <a:buSzPct val="25000"/>
                <a:buNone/>
              </a:pPr>
              <a:r>
                <a:rPr lang="en-US" sz="1900" b="0" i="0" u="none" strike="noStrike" cap="none" dirty="0">
                  <a:solidFill>
                    <a:srgbClr val="BFBFBF"/>
                  </a:solidFill>
                  <a:latin typeface="Arial"/>
                  <a:ea typeface="Arial"/>
                  <a:cs typeface="Arial"/>
                  <a:sym typeface="Arial"/>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disproportionally.</a:t>
              </a:r>
            </a:p>
            <a:p>
              <a:pPr marL="0" marR="0" lvl="0" indent="0" algn="l" rtl="0">
                <a:spcBef>
                  <a:spcPts val="0"/>
                </a:spcBef>
                <a:spcAft>
                  <a:spcPts val="0"/>
                </a:spcAft>
                <a:buNone/>
              </a:pPr>
              <a:endParaRPr sz="1900" b="0" i="0" u="none" strike="noStrike" cap="none" dirty="0">
                <a:solidFill>
                  <a:srgbClr val="FFFFFF"/>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a:p>
              <a:pPr marL="0" marR="0" lvl="0" indent="0" algn="ctr" rtl="0">
                <a:spcBef>
                  <a:spcPts val="0"/>
                </a:spcBef>
                <a:spcAft>
                  <a:spcPts val="0"/>
                </a:spcAft>
                <a:buNone/>
              </a:pPr>
              <a:endParaRPr sz="2200" b="1" i="0" u="none" strike="noStrike" cap="none" dirty="0">
                <a:solidFill>
                  <a:srgbClr val="FFC000"/>
                </a:solidFill>
                <a:latin typeface="Arial"/>
                <a:ea typeface="Arial"/>
                <a:cs typeface="Arial"/>
                <a:sym typeface="Arial"/>
              </a:endParaRPr>
            </a:p>
          </p:txBody>
        </p:sp>
        <p:cxnSp>
          <p:nvCxnSpPr>
            <p:cNvPr id="41" name="Shape 41"/>
            <p:cNvCxnSpPr/>
            <p:nvPr/>
          </p:nvCxnSpPr>
          <p:spPr>
            <a:xfrm>
              <a:off x="-11225189" y="8423274"/>
              <a:ext cx="10999814" cy="3174"/>
            </a:xfrm>
            <a:prstGeom prst="straightConnector1">
              <a:avLst/>
            </a:prstGeom>
            <a:noFill/>
            <a:ln w="12700" cap="rnd" cmpd="sng">
              <a:solidFill>
                <a:srgbClr val="FFC000"/>
              </a:solidFill>
              <a:prstDash val="solid"/>
              <a:round/>
              <a:headEnd type="none" w="med" len="med"/>
              <a:tailEnd type="none" w="med" len="med"/>
            </a:ln>
          </p:spPr>
        </p:cxnSp>
        <p:pic>
          <p:nvPicPr>
            <p:cNvPr id="42" name="Shape 42"/>
            <p:cNvPicPr preferRelativeResize="0"/>
            <p:nvPr/>
          </p:nvPicPr>
          <p:blipFill rotWithShape="1">
            <a:blip r:embed="rId7">
              <a:alphaModFix/>
            </a:blip>
            <a:srcRect/>
            <a:stretch/>
          </p:blipFill>
          <p:spPr>
            <a:xfrm>
              <a:off x="-10740739" y="10261717"/>
              <a:ext cx="1597666" cy="1201934"/>
            </a:xfrm>
            <a:prstGeom prst="rect">
              <a:avLst/>
            </a:prstGeom>
            <a:noFill/>
            <a:ln>
              <a:noFill/>
            </a:ln>
          </p:spPr>
        </p:pic>
        <p:pic>
          <p:nvPicPr>
            <p:cNvPr id="43" name="Shape 43"/>
            <p:cNvPicPr preferRelativeResize="0"/>
            <p:nvPr/>
          </p:nvPicPr>
          <p:blipFill rotWithShape="1">
            <a:blip r:embed="rId8">
              <a:alphaModFix/>
            </a:blip>
            <a:srcRect/>
            <a:stretch/>
          </p:blipFill>
          <p:spPr>
            <a:xfrm>
              <a:off x="-10414177" y="16229511"/>
              <a:ext cx="8658651" cy="1476161"/>
            </a:xfrm>
            <a:prstGeom prst="rect">
              <a:avLst/>
            </a:prstGeom>
            <a:noFill/>
            <a:ln>
              <a:noFill/>
            </a:ln>
          </p:spPr>
        </p:pic>
        <p:grpSp>
          <p:nvGrpSpPr>
            <p:cNvPr id="44" name="Shape 44"/>
            <p:cNvGrpSpPr/>
            <p:nvPr/>
          </p:nvGrpSpPr>
          <p:grpSpPr>
            <a:xfrm>
              <a:off x="-5949564" y="25726007"/>
              <a:ext cx="3928729" cy="2045763"/>
              <a:chOff x="-2721283" y="12020561"/>
              <a:chExt cx="1810575" cy="939910"/>
            </a:xfrm>
          </p:grpSpPr>
          <p:grpSp>
            <p:nvGrpSpPr>
              <p:cNvPr id="45" name="Shape 45"/>
              <p:cNvGrpSpPr/>
              <p:nvPr/>
            </p:nvGrpSpPr>
            <p:grpSpPr>
              <a:xfrm>
                <a:off x="-2721283" y="12020561"/>
                <a:ext cx="651154" cy="939877"/>
                <a:chOff x="-3881053" y="12492664"/>
                <a:chExt cx="812691" cy="1346840"/>
              </a:xfrm>
            </p:grpSpPr>
            <p:pic>
              <p:nvPicPr>
                <p:cNvPr id="46" name="Shape 46"/>
                <p:cNvPicPr preferRelativeResize="0"/>
                <p:nvPr/>
              </p:nvPicPr>
              <p:blipFill rotWithShape="1">
                <a:blip r:embed="rId9">
                  <a:alphaModFix/>
                </a:blip>
                <a:srcRect/>
                <a:stretch/>
              </p:blipFill>
              <p:spPr>
                <a:xfrm>
                  <a:off x="-3837163" y="12492664"/>
                  <a:ext cx="768801" cy="1090856"/>
                </a:xfrm>
                <a:prstGeom prst="rect">
                  <a:avLst/>
                </a:prstGeom>
                <a:noFill/>
                <a:ln>
                  <a:noFill/>
                </a:ln>
              </p:spPr>
            </p:pic>
            <p:sp>
              <p:nvSpPr>
                <p:cNvPr id="47" name="Shape 47"/>
                <p:cNvSpPr txBox="1"/>
                <p:nvPr/>
              </p:nvSpPr>
              <p:spPr>
                <a:xfrm>
                  <a:off x="-3881053" y="13556262"/>
                  <a:ext cx="777053" cy="283242"/>
                </a:xfrm>
                <a:prstGeom prst="rect">
                  <a:avLst/>
                </a:prstGeom>
                <a:solidFill>
                  <a:schemeClr val="accent1"/>
                </a:solidFill>
                <a:ln>
                  <a:noFill/>
                </a:ln>
              </p:spPr>
              <p:txBody>
                <a:bodyPr lIns="71525" tIns="71525" rIns="71525" bIns="71525" anchor="t" anchorCtr="0">
                  <a:noAutofit/>
                </a:bodyPr>
                <a:lstStyle/>
                <a:p>
                  <a:pPr marL="0" marR="0" lvl="0" indent="0" algn="ctr" rtl="0">
                    <a:spcBef>
                      <a:spcPts val="0"/>
                    </a:spcBef>
                    <a:spcAft>
                      <a:spcPts val="0"/>
                    </a:spcAft>
                    <a:buSzPct val="25000"/>
                    <a:buNone/>
                  </a:pPr>
                  <a:r>
                    <a:rPr lang="en-US" sz="1300" b="1" i="0" u="none" strike="noStrike" cap="none" dirty="0">
                      <a:solidFill>
                        <a:schemeClr val="dk1"/>
                      </a:solidFill>
                      <a:latin typeface="Trebuchet MS"/>
                      <a:ea typeface="Trebuchet MS"/>
                      <a:cs typeface="Trebuchet MS"/>
                      <a:sym typeface="Trebuchet MS"/>
                    </a:rPr>
                    <a:t>ORIGINAL</a:t>
                  </a:r>
                </a:p>
              </p:txBody>
            </p:sp>
          </p:grpSp>
          <p:grpSp>
            <p:nvGrpSpPr>
              <p:cNvPr id="48" name="Shape 48"/>
              <p:cNvGrpSpPr/>
              <p:nvPr/>
            </p:nvGrpSpPr>
            <p:grpSpPr>
              <a:xfrm>
                <a:off x="-1970652" y="12020595"/>
                <a:ext cx="1059944" cy="939876"/>
                <a:chOff x="-2835841" y="12518950"/>
                <a:chExt cx="1456597" cy="1291593"/>
              </a:xfrm>
            </p:grpSpPr>
            <p:pic>
              <p:nvPicPr>
                <p:cNvPr id="49" name="Shape 49"/>
                <p:cNvPicPr preferRelativeResize="0"/>
                <p:nvPr/>
              </p:nvPicPr>
              <p:blipFill rotWithShape="1">
                <a:blip r:embed="rId9">
                  <a:alphaModFix/>
                </a:blip>
                <a:srcRect/>
                <a:stretch/>
              </p:blipFill>
              <p:spPr>
                <a:xfrm>
                  <a:off x="-2799523" y="12518950"/>
                  <a:ext cx="1420279" cy="1029693"/>
                </a:xfrm>
                <a:prstGeom prst="rect">
                  <a:avLst/>
                </a:prstGeom>
                <a:noFill/>
                <a:ln>
                  <a:noFill/>
                </a:ln>
              </p:spPr>
            </p:pic>
            <p:sp>
              <p:nvSpPr>
                <p:cNvPr id="50" name="Shape 50"/>
                <p:cNvSpPr txBox="1"/>
                <p:nvPr/>
              </p:nvSpPr>
              <p:spPr>
                <a:xfrm>
                  <a:off x="-2835841" y="13557962"/>
                  <a:ext cx="1419613" cy="252581"/>
                </a:xfrm>
                <a:prstGeom prst="rect">
                  <a:avLst/>
                </a:prstGeom>
                <a:solidFill>
                  <a:srgbClr val="FF0000"/>
                </a:solidFill>
                <a:ln>
                  <a:noFill/>
                </a:ln>
              </p:spPr>
              <p:txBody>
                <a:bodyPr lIns="357700" tIns="71525" rIns="357700" bIns="71525" anchor="t" anchorCtr="0">
                  <a:noAutofit/>
                </a:bodyPr>
                <a:lstStyle/>
                <a:p>
                  <a:pPr marL="0" marR="0" lvl="0" indent="0" algn="ctr" rtl="0">
                    <a:spcBef>
                      <a:spcPts val="0"/>
                    </a:spcBef>
                    <a:spcAft>
                      <a:spcPts val="0"/>
                    </a:spcAft>
                    <a:buSzPct val="25000"/>
                    <a:buNone/>
                  </a:pPr>
                  <a:r>
                    <a:rPr lang="en-US" sz="1100" b="1" i="0" u="none" strike="noStrike" cap="none">
                      <a:solidFill>
                        <a:schemeClr val="lt1"/>
                      </a:solidFill>
                      <a:latin typeface="Trebuchet MS"/>
                      <a:ea typeface="Trebuchet MS"/>
                      <a:cs typeface="Trebuchet MS"/>
                      <a:sym typeface="Trebuchet MS"/>
                    </a:rPr>
                    <a:t>DISTORTED</a:t>
                  </a:r>
                </a:p>
              </p:txBody>
            </p:sp>
          </p:grpSp>
        </p:grpSp>
      </p:grpSp>
      <p:sp>
        <p:nvSpPr>
          <p:cNvPr id="58" name="Shape 58"/>
          <p:cNvSpPr txBox="1"/>
          <p:nvPr/>
        </p:nvSpPr>
        <p:spPr>
          <a:xfrm>
            <a:off x="1337383" y="20681695"/>
            <a:ext cx="2146200" cy="216300"/>
          </a:xfrm>
          <a:prstGeom prst="rect">
            <a:avLst/>
          </a:prstGeom>
          <a:noFill/>
          <a:ln>
            <a:noFill/>
          </a:ln>
        </p:spPr>
        <p:txBody>
          <a:bodyPr lIns="71400" tIns="35675" rIns="71400" bIns="35675" anchor="t" anchorCtr="0">
            <a:noAutofit/>
          </a:bodyPr>
          <a:lstStyle/>
          <a:p>
            <a:pPr marL="0" marR="0" lvl="0" indent="0" algn="l" rtl="0">
              <a:lnSpc>
                <a:spcPct val="65000"/>
              </a:lnSpc>
              <a:spcBef>
                <a:spcPts val="400"/>
              </a:spcBef>
              <a:spcAft>
                <a:spcPts val="0"/>
              </a:spcAft>
              <a:buSzPct val="25000"/>
              <a:buNone/>
            </a:pPr>
            <a:r>
              <a:rPr lang="en-US" sz="900" b="1" i="0" u="none" strike="noStrike" cap="none" dirty="0" err="1">
                <a:solidFill>
                  <a:srgbClr val="BFBFBF"/>
                </a:solidFill>
                <a:latin typeface="Arial"/>
                <a:ea typeface="Arial"/>
                <a:cs typeface="Arial"/>
                <a:sym typeface="Arial"/>
              </a:rPr>
              <a:t>www.eposterboards.com</a:t>
            </a:r>
            <a:endParaRPr lang="en-US" sz="900" b="1" i="0" u="none" strike="noStrike" cap="none" dirty="0">
              <a:solidFill>
                <a:srgbClr val="BFBFBF"/>
              </a:solidFill>
              <a:latin typeface="Arial"/>
              <a:ea typeface="Arial"/>
              <a:cs typeface="Arial"/>
              <a:sym typeface="Arial"/>
            </a:endParaRPr>
          </a:p>
        </p:txBody>
      </p:sp>
      <p:pic>
        <p:nvPicPr>
          <p:cNvPr id="2" name="Picture 1" descr="ePB logo1.jp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3076114" y="19218277"/>
            <a:ext cx="3862244" cy="925387"/>
          </a:xfrm>
          <a:prstGeom prst="rect">
            <a:avLst/>
          </a:prstGeom>
        </p:spPr>
      </p:pic>
      <p:sp>
        <p:nvSpPr>
          <p:cNvPr id="51" name="Shape 28"/>
          <p:cNvSpPr/>
          <p:nvPr userDrawn="1"/>
        </p:nvSpPr>
        <p:spPr>
          <a:xfrm>
            <a:off x="787255" y="14366882"/>
            <a:ext cx="35888476" cy="6263337"/>
          </a:xfrm>
          <a:prstGeom prst="roundRect">
            <a:avLst>
              <a:gd name="adj" fmla="val 2853"/>
            </a:avLst>
          </a:prstGeom>
          <a:gradFill>
            <a:gsLst>
              <a:gs pos="0">
                <a:srgbClr val="CDD2DE"/>
              </a:gs>
              <a:gs pos="100000">
                <a:srgbClr val="F3F5FA"/>
              </a:gs>
            </a:gsLst>
            <a:lin ang="16200000" scaled="0"/>
          </a:gradFill>
          <a:ln w="19050" cap="rnd" cmpd="sng">
            <a:solidFill>
              <a:srgbClr val="62170C">
                <a:alpha val="57647"/>
              </a:srgbClr>
            </a:solidFill>
            <a:prstDash val="solid"/>
            <a:round/>
            <a:headEnd type="none" w="med" len="med"/>
            <a:tailEnd type="none" w="med" len="med"/>
          </a:ln>
        </p:spPr>
        <p:txBody>
          <a:bodyPr lIns="71525" tIns="35750" rIns="71525" bIns="35750" anchor="ctr" anchorCtr="0">
            <a:noAutofit/>
          </a:bodyPr>
          <a:lstStyle/>
          <a:p>
            <a:pPr marL="0" marR="0" lvl="0" indent="0" algn="ctr" rtl="0">
              <a:spcBef>
                <a:spcPts val="0"/>
              </a:spcBef>
              <a:spcAft>
                <a:spcPts val="0"/>
              </a:spcAft>
              <a:buNone/>
            </a:pPr>
            <a:endParaRPr sz="67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56335723"/>
      </p:ext>
    </p:extLst>
  </p:cSld>
  <p:clrMap bg1="lt1" tx1="dk1" bg2="dk2" tx2="lt2" accent1="accent1" accent2="accent2" accent3="accent3" accent4="accent4" accent5="accent5" accent6="accent6" hlink="hlink" folHlink="folHlink"/>
  <p:sldLayoutIdLst>
    <p:sldLayoutId id="2147483667" r:id="rId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26009"/>
            <a:ext cx="37463413" cy="21093724"/>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081303" y="1872686"/>
            <a:ext cx="26415725" cy="405748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81303" y="6637311"/>
            <a:ext cx="26415725" cy="119216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139837" y="18559010"/>
            <a:ext cx="2802194" cy="1121661"/>
          </a:xfrm>
          <a:prstGeom prst="rect">
            <a:avLst/>
          </a:prstGeom>
        </p:spPr>
        <p:txBody>
          <a:bodyPr vert="horz" lIns="91440" tIns="45720" rIns="91440" bIns="45720" rtlCol="0" anchor="ctr"/>
          <a:lstStyle>
            <a:lvl1pPr algn="r">
              <a:defRPr sz="2765">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2081303" y="18559010"/>
            <a:ext cx="19351217" cy="1121661"/>
          </a:xfrm>
          <a:prstGeom prst="rect">
            <a:avLst/>
          </a:prstGeom>
        </p:spPr>
        <p:txBody>
          <a:bodyPr vert="horz" lIns="91440" tIns="45720" rIns="91440" bIns="45720" rtlCol="0" anchor="ctr"/>
          <a:lstStyle>
            <a:lvl1pPr algn="l">
              <a:defRPr sz="276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397275" y="18559010"/>
            <a:ext cx="2099755" cy="1121661"/>
          </a:xfrm>
          <a:prstGeom prst="rect">
            <a:avLst/>
          </a:prstGeom>
        </p:spPr>
        <p:txBody>
          <a:bodyPr vert="horz" lIns="91440" tIns="45720" rIns="91440" bIns="45720" rtlCol="0" anchor="ctr"/>
          <a:lstStyle>
            <a:lvl1pPr algn="r">
              <a:defRPr sz="2765">
                <a:solidFill>
                  <a:schemeClr val="accent1"/>
                </a:solidFill>
              </a:defRPr>
            </a:lvl1pPr>
          </a:lstStyle>
          <a:p>
            <a:pPr marL="0" marR="0" lvl="0" indent="0" algn="r" rtl="0">
              <a:spcBef>
                <a:spcPts val="0"/>
              </a:spcBef>
              <a:spcAft>
                <a:spcPts val="0"/>
              </a:spcAft>
              <a:buSzPct val="25000"/>
              <a:buNone/>
            </a:pPr>
            <a:fld id="{00000000-1234-1234-1234-123412341234}" type="slidenum">
              <a:rPr lang="en-US" sz="3400" b="0" i="0" u="none" strike="noStrike" cap="none" smtClean="0">
                <a:solidFill>
                  <a:schemeClr val="accent1"/>
                </a:solidFill>
                <a:latin typeface="Trebuchet MS"/>
                <a:ea typeface="Trebuchet MS"/>
                <a:cs typeface="Trebuchet MS"/>
                <a:sym typeface="Trebuchet MS"/>
              </a:rPr>
              <a:t>‹#›</a:t>
            </a:fld>
            <a:endParaRPr lang="en-US" sz="3400" b="0" i="0" u="none" strike="noStrike" cap="none">
              <a:solidFill>
                <a:schemeClr val="accent1"/>
              </a:solidFill>
              <a:latin typeface="Trebuchet MS"/>
              <a:ea typeface="Trebuchet MS"/>
              <a:cs typeface="Trebuchet MS"/>
              <a:sym typeface="Trebuchet MS"/>
            </a:endParaRPr>
          </a:p>
        </p:txBody>
      </p:sp>
      <p:pic>
        <p:nvPicPr>
          <p:cNvPr id="18" name="Picture 17" descr="ePB logo1.jpg">
            <a:extLst>
              <a:ext uri="{FF2B5EF4-FFF2-40B4-BE49-F238E27FC236}">
                <a16:creationId xmlns:a16="http://schemas.microsoft.com/office/drawing/2014/main" xmlns="" id="{D5647490-2389-C74E-A0BA-2BDD53EEF450}"/>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43076114" y="19218277"/>
            <a:ext cx="3862244" cy="925387"/>
          </a:xfrm>
          <a:prstGeom prst="rect">
            <a:avLst/>
          </a:prstGeom>
        </p:spPr>
      </p:pic>
    </p:spTree>
    <p:extLst>
      <p:ext uri="{BB962C8B-B14F-4D97-AF65-F5344CB8AC3E}">
        <p14:creationId xmlns:p14="http://schemas.microsoft.com/office/powerpoint/2010/main" val="1640103608"/>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Lst>
  <p:hf sldNum="0" hdr="0" ftr="0" dt="0"/>
  <p:txStyles>
    <p:titleStyle>
      <a:lvl1pPr algn="l" defTabSz="1404518" rtl="0" eaLnBrk="1" latinLnBrk="0" hangingPunct="1">
        <a:spcBef>
          <a:spcPct val="0"/>
        </a:spcBef>
        <a:buNone/>
        <a:defRPr sz="11059"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053389" indent="-1053389" algn="l" defTabSz="1404518" rtl="0" eaLnBrk="1" latinLnBrk="0" hangingPunct="1">
        <a:spcBef>
          <a:spcPts val="3072"/>
        </a:spcBef>
        <a:spcAft>
          <a:spcPts val="0"/>
        </a:spcAft>
        <a:buClr>
          <a:schemeClr val="accent1"/>
        </a:buClr>
        <a:buSzPct val="80000"/>
        <a:buFont typeface="Wingdings 3" charset="2"/>
        <a:buChar char=""/>
        <a:defRPr sz="5530" kern="1200">
          <a:solidFill>
            <a:schemeClr val="tx1">
              <a:lumMod val="75000"/>
              <a:lumOff val="25000"/>
            </a:schemeClr>
          </a:solidFill>
          <a:latin typeface="+mn-lt"/>
          <a:ea typeface="+mn-ea"/>
          <a:cs typeface="+mn-cs"/>
        </a:defRPr>
      </a:lvl1pPr>
      <a:lvl2pPr marL="2282342" indent="-877824" algn="l" defTabSz="1404518" rtl="0" eaLnBrk="1" latinLnBrk="0" hangingPunct="1">
        <a:spcBef>
          <a:spcPts val="3072"/>
        </a:spcBef>
        <a:spcAft>
          <a:spcPts val="0"/>
        </a:spcAft>
        <a:buClr>
          <a:schemeClr val="accent1"/>
        </a:buClr>
        <a:buSzPct val="80000"/>
        <a:buFont typeface="Wingdings 3" charset="2"/>
        <a:buChar char=""/>
        <a:defRPr sz="4915" kern="1200">
          <a:solidFill>
            <a:schemeClr val="tx1">
              <a:lumMod val="75000"/>
              <a:lumOff val="25000"/>
            </a:schemeClr>
          </a:solidFill>
          <a:latin typeface="+mn-lt"/>
          <a:ea typeface="+mn-ea"/>
          <a:cs typeface="+mn-cs"/>
        </a:defRPr>
      </a:lvl2pPr>
      <a:lvl3pPr marL="3511296" indent="-702259" algn="l" defTabSz="1404518" rtl="0" eaLnBrk="1" latinLnBrk="0" hangingPunct="1">
        <a:spcBef>
          <a:spcPts val="3072"/>
        </a:spcBef>
        <a:spcAft>
          <a:spcPts val="0"/>
        </a:spcAft>
        <a:buClr>
          <a:schemeClr val="accent1"/>
        </a:buClr>
        <a:buSzPct val="80000"/>
        <a:buFont typeface="Wingdings 3" charset="2"/>
        <a:buChar char=""/>
        <a:defRPr sz="4301" kern="1200">
          <a:solidFill>
            <a:schemeClr val="tx1">
              <a:lumMod val="75000"/>
              <a:lumOff val="25000"/>
            </a:schemeClr>
          </a:solidFill>
          <a:latin typeface="+mn-lt"/>
          <a:ea typeface="+mn-ea"/>
          <a:cs typeface="+mn-cs"/>
        </a:defRPr>
      </a:lvl3pPr>
      <a:lvl4pPr marL="4915814"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4pPr>
      <a:lvl5pPr marL="6320333"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5pPr>
      <a:lvl6pPr marL="7724851"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6pPr>
      <a:lvl7pPr marL="9129370"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7pPr>
      <a:lvl8pPr marL="10533888"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8pPr>
      <a:lvl9pPr marL="11938406" indent="-702259" algn="l" defTabSz="1404518" rtl="0" eaLnBrk="1" latinLnBrk="0" hangingPunct="1">
        <a:spcBef>
          <a:spcPts val="3072"/>
        </a:spcBef>
        <a:spcAft>
          <a:spcPts val="0"/>
        </a:spcAft>
        <a:buClr>
          <a:schemeClr val="accent1"/>
        </a:buClr>
        <a:buSzPct val="80000"/>
        <a:buFont typeface="Wingdings 3" charset="2"/>
        <a:buChar char=""/>
        <a:defRPr sz="3686" kern="1200">
          <a:solidFill>
            <a:schemeClr val="tx1">
              <a:lumMod val="75000"/>
              <a:lumOff val="25000"/>
            </a:schemeClr>
          </a:solidFill>
          <a:latin typeface="+mn-lt"/>
          <a:ea typeface="+mn-ea"/>
          <a:cs typeface="+mn-cs"/>
        </a:defRPr>
      </a:lvl9pPr>
    </p:bodyStyle>
    <p:otherStyle>
      <a:defPPr>
        <a:defRPr lang="en-US"/>
      </a:defPPr>
      <a:lvl1pPr marL="0" algn="l" defTabSz="1404518" rtl="0" eaLnBrk="1" latinLnBrk="0" hangingPunct="1">
        <a:defRPr sz="5530" kern="1200">
          <a:solidFill>
            <a:schemeClr val="tx1"/>
          </a:solidFill>
          <a:latin typeface="+mn-lt"/>
          <a:ea typeface="+mn-ea"/>
          <a:cs typeface="+mn-cs"/>
        </a:defRPr>
      </a:lvl1pPr>
      <a:lvl2pPr marL="1404518" algn="l" defTabSz="1404518" rtl="0" eaLnBrk="1" latinLnBrk="0" hangingPunct="1">
        <a:defRPr sz="5530" kern="1200">
          <a:solidFill>
            <a:schemeClr val="tx1"/>
          </a:solidFill>
          <a:latin typeface="+mn-lt"/>
          <a:ea typeface="+mn-ea"/>
          <a:cs typeface="+mn-cs"/>
        </a:defRPr>
      </a:lvl2pPr>
      <a:lvl3pPr marL="2809037" algn="l" defTabSz="1404518" rtl="0" eaLnBrk="1" latinLnBrk="0" hangingPunct="1">
        <a:defRPr sz="5530" kern="1200">
          <a:solidFill>
            <a:schemeClr val="tx1"/>
          </a:solidFill>
          <a:latin typeface="+mn-lt"/>
          <a:ea typeface="+mn-ea"/>
          <a:cs typeface="+mn-cs"/>
        </a:defRPr>
      </a:lvl3pPr>
      <a:lvl4pPr marL="4213555" algn="l" defTabSz="1404518" rtl="0" eaLnBrk="1" latinLnBrk="0" hangingPunct="1">
        <a:defRPr sz="5530" kern="1200">
          <a:solidFill>
            <a:schemeClr val="tx1"/>
          </a:solidFill>
          <a:latin typeface="+mn-lt"/>
          <a:ea typeface="+mn-ea"/>
          <a:cs typeface="+mn-cs"/>
        </a:defRPr>
      </a:lvl4pPr>
      <a:lvl5pPr marL="5618074" algn="l" defTabSz="1404518" rtl="0" eaLnBrk="1" latinLnBrk="0" hangingPunct="1">
        <a:defRPr sz="5530" kern="1200">
          <a:solidFill>
            <a:schemeClr val="tx1"/>
          </a:solidFill>
          <a:latin typeface="+mn-lt"/>
          <a:ea typeface="+mn-ea"/>
          <a:cs typeface="+mn-cs"/>
        </a:defRPr>
      </a:lvl5pPr>
      <a:lvl6pPr marL="7022592" algn="l" defTabSz="1404518" rtl="0" eaLnBrk="1" latinLnBrk="0" hangingPunct="1">
        <a:defRPr sz="5530" kern="1200">
          <a:solidFill>
            <a:schemeClr val="tx1"/>
          </a:solidFill>
          <a:latin typeface="+mn-lt"/>
          <a:ea typeface="+mn-ea"/>
          <a:cs typeface="+mn-cs"/>
        </a:defRPr>
      </a:lvl6pPr>
      <a:lvl7pPr marL="8427110" algn="l" defTabSz="1404518" rtl="0" eaLnBrk="1" latinLnBrk="0" hangingPunct="1">
        <a:defRPr sz="5530" kern="1200">
          <a:solidFill>
            <a:schemeClr val="tx1"/>
          </a:solidFill>
          <a:latin typeface="+mn-lt"/>
          <a:ea typeface="+mn-ea"/>
          <a:cs typeface="+mn-cs"/>
        </a:defRPr>
      </a:lvl7pPr>
      <a:lvl8pPr marL="9831629" algn="l" defTabSz="1404518" rtl="0" eaLnBrk="1" latinLnBrk="0" hangingPunct="1">
        <a:defRPr sz="5530" kern="1200">
          <a:solidFill>
            <a:schemeClr val="tx1"/>
          </a:solidFill>
          <a:latin typeface="+mn-lt"/>
          <a:ea typeface="+mn-ea"/>
          <a:cs typeface="+mn-cs"/>
        </a:defRPr>
      </a:lvl8pPr>
      <a:lvl9pPr marL="11236147" algn="l" defTabSz="1404518" rtl="0" eaLnBrk="1" latinLnBrk="0" hangingPunct="1">
        <a:defRPr sz="5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23" Type="http://schemas.openxmlformats.org/officeDocument/2006/relationships/image" Target="../media/image25.png"/><Relationship Id="rId24" Type="http://schemas.openxmlformats.org/officeDocument/2006/relationships/image" Target="../media/image26.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tiff"/><Relationship Id="rId13" Type="http://schemas.openxmlformats.org/officeDocument/2006/relationships/image" Target="../media/image15.emf"/><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18.xml"/><Relationship Id="rId4" Type="http://schemas.openxmlformats.org/officeDocument/2006/relationships/notesSlide" Target="../notesSlides/notesSlide1.xm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198"/>
        <p:cNvGrpSpPr/>
        <p:nvPr/>
      </p:nvGrpSpPr>
      <p:grpSpPr>
        <a:xfrm>
          <a:off x="0" y="0"/>
          <a:ext cx="0" cy="0"/>
          <a:chOff x="0" y="0"/>
          <a:chExt cx="0" cy="0"/>
        </a:xfrm>
      </p:grpSpPr>
      <p:sp>
        <p:nvSpPr>
          <p:cNvPr id="32" name="Rounded Rectangle 31">
            <a:extLst>
              <a:ext uri="{FF2B5EF4-FFF2-40B4-BE49-F238E27FC236}">
                <a16:creationId xmlns:a16="http://schemas.microsoft.com/office/drawing/2014/main" xmlns="" id="{C13249F0-31FC-844A-BC36-45F648EB1FBE}"/>
              </a:ext>
            </a:extLst>
          </p:cNvPr>
          <p:cNvSpPr/>
          <p:nvPr/>
        </p:nvSpPr>
        <p:spPr>
          <a:xfrm>
            <a:off x="10799038" y="3395025"/>
            <a:ext cx="16184642" cy="17055361"/>
          </a:xfrm>
          <a:prstGeom prst="roundRect">
            <a:avLst/>
          </a:prstGeom>
          <a:solidFill>
            <a:srgbClr val="DCE1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xmlns="" id="{E68B3E2D-3A56-B748-817A-BE5DF9F4FEF9}"/>
              </a:ext>
            </a:extLst>
          </p:cNvPr>
          <p:cNvSpPr/>
          <p:nvPr/>
        </p:nvSpPr>
        <p:spPr>
          <a:xfrm>
            <a:off x="773703" y="3377554"/>
            <a:ext cx="9489271" cy="17055361"/>
          </a:xfrm>
          <a:prstGeom prst="roundRect">
            <a:avLst/>
          </a:prstGeom>
          <a:solidFill>
            <a:srgbClr val="DCE1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xmlns="" id="{BFFE6665-FABF-504F-98C0-BBD34C12D68B}"/>
              </a:ext>
            </a:extLst>
          </p:cNvPr>
          <p:cNvSpPr/>
          <p:nvPr/>
        </p:nvSpPr>
        <p:spPr>
          <a:xfrm>
            <a:off x="27519744" y="3436024"/>
            <a:ext cx="9269702" cy="17055361"/>
          </a:xfrm>
          <a:prstGeom prst="roundRect">
            <a:avLst/>
          </a:prstGeom>
          <a:solidFill>
            <a:srgbClr val="DCE1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119921" y="104931"/>
            <a:ext cx="37205587" cy="20821338"/>
          </a:xfrm>
          <a:prstGeom prst="rect">
            <a:avLst/>
          </a:prstGeom>
          <a:noFill/>
          <a:ln w="254000">
            <a:solidFill>
              <a:srgbClr val="000000"/>
            </a:solid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056"/>
              </a:solidFill>
            </a:endParaRPr>
          </a:p>
        </p:txBody>
      </p:sp>
      <p:sp>
        <p:nvSpPr>
          <p:cNvPr id="202" name="Shape 202"/>
          <p:cNvSpPr txBox="1">
            <a:spLocks noGrp="1"/>
          </p:cNvSpPr>
          <p:nvPr>
            <p:ph type="body" idx="1"/>
          </p:nvPr>
        </p:nvSpPr>
        <p:spPr>
          <a:xfrm>
            <a:off x="1223062" y="3981804"/>
            <a:ext cx="8677256" cy="2039711"/>
          </a:xfrm>
          <a:prstGeom prst="rect">
            <a:avLst/>
          </a:prstGeom>
          <a:noFill/>
          <a:ln>
            <a:noFill/>
          </a:ln>
        </p:spPr>
        <p:txBody>
          <a:bodyPr lIns="178825" tIns="178825" rIns="178825" bIns="178825" anchor="t" anchorCtr="0">
            <a:noAutofit/>
          </a:bodyPr>
          <a:lstStyle/>
          <a:p>
            <a:pPr>
              <a:spcAft>
                <a:spcPts val="705"/>
              </a:spcAft>
            </a:pPr>
            <a:r>
              <a:rPr lang="en-US" dirty="0" smtClean="0">
                <a:solidFill>
                  <a:schemeClr val="tx1"/>
                </a:solidFill>
                <a:latin typeface="Arial" charset="0"/>
                <a:ea typeface="Arial" charset="0"/>
                <a:cs typeface="Arial" charset="0"/>
              </a:rPr>
              <a:t>We </a:t>
            </a:r>
            <a:r>
              <a:rPr lang="en-US" dirty="0">
                <a:solidFill>
                  <a:schemeClr val="tx1"/>
                </a:solidFill>
                <a:latin typeface="Arial" charset="0"/>
                <a:ea typeface="Arial" charset="0"/>
                <a:cs typeface="Arial" charset="0"/>
              </a:rPr>
              <a:t>propose a </a:t>
            </a:r>
            <a:r>
              <a:rPr lang="en-US" b="1" dirty="0">
                <a:solidFill>
                  <a:schemeClr val="tx1"/>
                </a:solidFill>
                <a:latin typeface="Arial" charset="0"/>
                <a:ea typeface="Arial" charset="0"/>
                <a:cs typeface="Arial" charset="0"/>
              </a:rPr>
              <a:t>novel loss function </a:t>
            </a:r>
            <a:r>
              <a:rPr lang="en-US" dirty="0">
                <a:solidFill>
                  <a:schemeClr val="tx1"/>
                </a:solidFill>
                <a:latin typeface="Arial" charset="0"/>
                <a:ea typeface="Arial" charset="0"/>
                <a:cs typeface="Arial" charset="0"/>
              </a:rPr>
              <a:t>for quaternion-based deep orientation estimation using the </a:t>
            </a:r>
            <a:r>
              <a:rPr lang="en-US" b="1" dirty="0">
                <a:solidFill>
                  <a:schemeClr val="tx1"/>
                </a:solidFill>
                <a:latin typeface="Arial" charset="0"/>
                <a:ea typeface="Arial" charset="0"/>
                <a:cs typeface="Arial" charset="0"/>
              </a:rPr>
              <a:t>Bingham Distribution</a:t>
            </a:r>
            <a:r>
              <a:rPr lang="en-US" dirty="0">
                <a:solidFill>
                  <a:schemeClr val="tx1"/>
                </a:solidFill>
                <a:latin typeface="Arial" charset="0"/>
                <a:ea typeface="Arial" charset="0"/>
                <a:cs typeface="Arial" charset="0"/>
              </a:rPr>
              <a:t>, which allows for representation of rotational symmetries. </a:t>
            </a:r>
          </a:p>
          <a:p>
            <a:pPr marL="457200" indent="-457200">
              <a:spcAft>
                <a:spcPts val="705"/>
              </a:spcAft>
              <a:buFont typeface="Arial" charset="0"/>
              <a:buChar char="•"/>
            </a:pPr>
            <a:endParaRPr lang="en-US" b="1" dirty="0" smtClean="0"/>
          </a:p>
          <a:p>
            <a:pPr marL="571500" indent="-571500">
              <a:spcAft>
                <a:spcPts val="705"/>
              </a:spcAft>
              <a:buFont typeface="Arial" panose="020B0604020202020204" pitchFamily="34" charset="0"/>
              <a:buChar char="•"/>
            </a:pPr>
            <a:endParaRPr lang="en-US" b="1" dirty="0"/>
          </a:p>
          <a:p>
            <a:pPr marL="457200" indent="-457200">
              <a:buFont typeface="Arial"/>
              <a:buChar char="•"/>
            </a:pPr>
            <a:endParaRPr lang="en-US" sz="2800" dirty="0">
              <a:solidFill>
                <a:schemeClr val="tx1"/>
              </a:solidFill>
              <a:latin typeface="+mj-lt"/>
            </a:endParaRPr>
          </a:p>
        </p:txBody>
      </p:sp>
      <p:sp>
        <p:nvSpPr>
          <p:cNvPr id="203" name="Shape 203"/>
          <p:cNvSpPr txBox="1">
            <a:spLocks noGrp="1"/>
          </p:cNvSpPr>
          <p:nvPr>
            <p:ph type="body" idx="2"/>
          </p:nvPr>
        </p:nvSpPr>
        <p:spPr>
          <a:xfrm>
            <a:off x="1273190" y="3435360"/>
            <a:ext cx="8577000" cy="48270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cs typeface="Trebuchet MS"/>
              </a:rPr>
              <a:t>Overview</a:t>
            </a:r>
            <a:endParaRPr lang="en-US" sz="4200" b="1" i="0" u="sng" strike="noStrike" cap="none" dirty="0">
              <a:solidFill>
                <a:srgbClr val="003056"/>
              </a:solidFill>
              <a:latin typeface="+mj-lt"/>
              <a:ea typeface="Trebuchet MS"/>
              <a:cs typeface="Trebuchet MS"/>
              <a:sym typeface="Trebuchet MS"/>
            </a:endParaRPr>
          </a:p>
        </p:txBody>
      </p:sp>
      <mc:AlternateContent xmlns:mc="http://schemas.openxmlformats.org/markup-compatibility/2006">
        <mc:Choice xmlns:a14="http://schemas.microsoft.com/office/drawing/2010/main" Requires="a14">
          <p:sp>
            <p:nvSpPr>
              <p:cNvPr id="204" name="Shape 204"/>
              <p:cNvSpPr txBox="1">
                <a:spLocks noGrp="1"/>
              </p:cNvSpPr>
              <p:nvPr>
                <p:ph type="body" idx="3"/>
              </p:nvPr>
            </p:nvSpPr>
            <p:spPr>
              <a:xfrm>
                <a:off x="1202282" y="9190654"/>
                <a:ext cx="8578500" cy="4209787"/>
              </a:xfrm>
              <a:prstGeom prst="rect">
                <a:avLst/>
              </a:prstGeom>
              <a:noFill/>
              <a:ln>
                <a:noFill/>
              </a:ln>
            </p:spPr>
            <p:txBody>
              <a:bodyPr lIns="178825" tIns="178825" rIns="178825" bIns="178825" anchor="t" anchorCtr="0">
                <a:noAutofit/>
              </a:bodyPr>
              <a:lstStyle/>
              <a:p>
                <a:pPr algn="just">
                  <a:spcBef>
                    <a:spcPts val="1200"/>
                  </a:spcBef>
                </a:pPr>
                <a:r>
                  <a:rPr lang="en-US" dirty="0" smtClean="0">
                    <a:solidFill>
                      <a:schemeClr val="tx1"/>
                    </a:solidFill>
                    <a:latin typeface="Arial" charset="0"/>
                    <a:ea typeface="Arial" charset="0"/>
                    <a:cs typeface="Arial" charset="0"/>
                  </a:rPr>
                  <a:t>Unit Quaternions (encoded as unit vectors in</a:t>
                </a:r>
                <a14:m>
                  <m:oMath xmlns:m="http://schemas.openxmlformats.org/officeDocument/2006/math">
                    <m:r>
                      <a:rPr lang="en-US">
                        <a:solidFill>
                          <a:schemeClr val="tx1"/>
                        </a:solidFill>
                        <a:latin typeface="Arial" charset="0"/>
                        <a:ea typeface="Arial" charset="0"/>
                        <a:cs typeface="Arial" charset="0"/>
                      </a:rPr>
                      <m:t> </m:t>
                    </m:r>
                    <m:sSup>
                      <m:sSupPr>
                        <m:ctrlPr>
                          <a:rPr lang="en-US" i="1">
                            <a:solidFill>
                              <a:schemeClr val="tx1"/>
                            </a:solidFill>
                            <a:latin typeface="Arial" charset="0"/>
                            <a:ea typeface="Arial" charset="0"/>
                            <a:cs typeface="Arial" charset="0"/>
                          </a:rPr>
                        </m:ctrlPr>
                      </m:sSupPr>
                      <m:e>
                        <m:r>
                          <a:rPr lang="en-US" i="1">
                            <a:solidFill>
                              <a:schemeClr val="tx1"/>
                            </a:solidFill>
                            <a:latin typeface="Arial" charset="0"/>
                            <a:ea typeface="Arial" charset="0"/>
                            <a:cs typeface="Arial" charset="0"/>
                          </a:rPr>
                          <m:t>ℝ</m:t>
                        </m:r>
                      </m:e>
                      <m:sup>
                        <m:r>
                          <a:rPr lang="en-US" i="1">
                            <a:solidFill>
                              <a:schemeClr val="tx1"/>
                            </a:solidFill>
                            <a:latin typeface="Arial" charset="0"/>
                            <a:ea typeface="Arial" charset="0"/>
                            <a:cs typeface="Arial" charset="0"/>
                          </a:rPr>
                          <m:t>4</m:t>
                        </m:r>
                      </m:sup>
                    </m:sSup>
                  </m:oMath>
                </a14:m>
                <a:r>
                  <a:rPr lang="en-US" dirty="0">
                    <a:solidFill>
                      <a:schemeClr val="tx1"/>
                    </a:solidFill>
                    <a:latin typeface="Arial" charset="0"/>
                    <a:ea typeface="Arial" charset="0"/>
                    <a:cs typeface="Arial" charset="0"/>
                  </a:rPr>
                  <a:t>) can represent orientations in Euclidean space via </a:t>
                </a:r>
                <a14:m>
                  <m:oMath xmlns:m="http://schemas.openxmlformats.org/officeDocument/2006/math">
                    <m:r>
                      <a:rPr lang="en-US" b="1" i="1">
                        <a:solidFill>
                          <a:schemeClr val="tx1"/>
                        </a:solidFill>
                        <a:latin typeface="Arial" charset="0"/>
                        <a:ea typeface="Arial" charset="0"/>
                        <a:cs typeface="Arial" charset="0"/>
                      </a:rPr>
                      <m:t>𝒒</m:t>
                    </m:r>
                    <m:r>
                      <a:rPr lang="en-US" i="1">
                        <a:solidFill>
                          <a:schemeClr val="tx1"/>
                        </a:solidFill>
                        <a:latin typeface="Arial" charset="0"/>
                        <a:ea typeface="Arial" charset="0"/>
                        <a:cs typeface="Arial" charset="0"/>
                      </a:rPr>
                      <m:t>=</m:t>
                    </m:r>
                    <m:func>
                      <m:funcPr>
                        <m:ctrlPr>
                          <a:rPr lang="en-US" i="1">
                            <a:solidFill>
                              <a:schemeClr val="tx1"/>
                            </a:solidFill>
                            <a:latin typeface="Arial" charset="0"/>
                            <a:ea typeface="Arial" charset="0"/>
                            <a:cs typeface="Arial" charset="0"/>
                          </a:rPr>
                        </m:ctrlPr>
                      </m:funcPr>
                      <m:fName>
                        <m:r>
                          <m:rPr>
                            <m:sty m:val="p"/>
                          </m:rPr>
                          <a:rPr lang="en-US">
                            <a:solidFill>
                              <a:schemeClr val="tx1"/>
                            </a:solidFill>
                            <a:latin typeface="Arial" charset="0"/>
                            <a:ea typeface="Arial" charset="0"/>
                            <a:cs typeface="Arial" charset="0"/>
                          </a:rPr>
                          <m:t>cos</m:t>
                        </m:r>
                      </m:fName>
                      <m:e>
                        <m:d>
                          <m:dPr>
                            <m:ctrlPr>
                              <a:rPr lang="en-US" i="1">
                                <a:solidFill>
                                  <a:schemeClr val="tx1"/>
                                </a:solidFill>
                                <a:latin typeface="Arial" charset="0"/>
                                <a:ea typeface="Arial" charset="0"/>
                                <a:cs typeface="Arial" charset="0"/>
                              </a:rPr>
                            </m:ctrlPr>
                          </m:dPr>
                          <m:e>
                            <m:r>
                              <a:rPr lang="en-US" i="1">
                                <a:solidFill>
                                  <a:schemeClr val="tx1"/>
                                </a:solidFill>
                                <a:latin typeface="Arial" charset="0"/>
                                <a:ea typeface="Arial" charset="0"/>
                                <a:cs typeface="Arial" charset="0"/>
                              </a:rPr>
                              <m:t>𝜃</m:t>
                            </m:r>
                            <m:r>
                              <a:rPr lang="en-US" i="1">
                                <a:solidFill>
                                  <a:schemeClr val="tx1"/>
                                </a:solidFill>
                                <a:latin typeface="Arial" charset="0"/>
                                <a:ea typeface="Arial" charset="0"/>
                                <a:cs typeface="Arial" charset="0"/>
                              </a:rPr>
                              <m:t>/2</m:t>
                            </m:r>
                          </m:e>
                        </m:d>
                      </m:e>
                    </m:func>
                    <m:r>
                      <a:rPr lang="en-US" i="1">
                        <a:solidFill>
                          <a:schemeClr val="tx1"/>
                        </a:solidFill>
                        <a:latin typeface="Arial" charset="0"/>
                        <a:ea typeface="Arial" charset="0"/>
                        <a:cs typeface="Arial" charset="0"/>
                      </a:rPr>
                      <m:t>+</m:t>
                    </m:r>
                    <m:func>
                      <m:funcPr>
                        <m:ctrlPr>
                          <a:rPr lang="en-US" i="1">
                            <a:solidFill>
                              <a:schemeClr val="tx1"/>
                            </a:solidFill>
                            <a:latin typeface="Arial" charset="0"/>
                            <a:ea typeface="Arial" charset="0"/>
                            <a:cs typeface="Arial" charset="0"/>
                          </a:rPr>
                        </m:ctrlPr>
                      </m:funcPr>
                      <m:fName>
                        <m:r>
                          <m:rPr>
                            <m:sty m:val="p"/>
                          </m:rPr>
                          <a:rPr lang="en-US">
                            <a:solidFill>
                              <a:schemeClr val="tx1"/>
                            </a:solidFill>
                            <a:latin typeface="Arial" charset="0"/>
                            <a:ea typeface="Arial" charset="0"/>
                            <a:cs typeface="Arial" charset="0"/>
                          </a:rPr>
                          <m:t>sin</m:t>
                        </m:r>
                      </m:fName>
                      <m:e>
                        <m:d>
                          <m:dPr>
                            <m:ctrlPr>
                              <a:rPr lang="en-US" i="1">
                                <a:solidFill>
                                  <a:schemeClr val="tx1"/>
                                </a:solidFill>
                                <a:latin typeface="Arial" charset="0"/>
                                <a:ea typeface="Arial" charset="0"/>
                                <a:cs typeface="Arial" charset="0"/>
                              </a:rPr>
                            </m:ctrlPr>
                          </m:dPr>
                          <m:e>
                            <m:r>
                              <a:rPr lang="en-US" i="1">
                                <a:solidFill>
                                  <a:schemeClr val="tx1"/>
                                </a:solidFill>
                                <a:latin typeface="Arial" charset="0"/>
                                <a:ea typeface="Arial" charset="0"/>
                                <a:cs typeface="Arial" charset="0"/>
                              </a:rPr>
                              <m:t>𝜃</m:t>
                            </m:r>
                            <m:r>
                              <a:rPr lang="en-US" i="1">
                                <a:solidFill>
                                  <a:schemeClr val="tx1"/>
                                </a:solidFill>
                                <a:latin typeface="Arial" charset="0"/>
                                <a:ea typeface="Arial" charset="0"/>
                                <a:cs typeface="Arial" charset="0"/>
                              </a:rPr>
                              <m:t>/2</m:t>
                            </m:r>
                          </m:e>
                        </m:d>
                      </m:e>
                    </m:func>
                    <m:r>
                      <a:rPr lang="en-US" i="1">
                        <a:solidFill>
                          <a:schemeClr val="tx1"/>
                        </a:solidFill>
                        <a:latin typeface="Arial" charset="0"/>
                        <a:ea typeface="Arial" charset="0"/>
                        <a:cs typeface="Arial" charset="0"/>
                      </a:rPr>
                      <m:t>(</m:t>
                    </m:r>
                    <m:sSub>
                      <m:sSubPr>
                        <m:ctrlPr>
                          <a:rPr lang="en-US" i="1">
                            <a:solidFill>
                              <a:schemeClr val="tx1"/>
                            </a:solidFill>
                            <a:latin typeface="Arial" charset="0"/>
                            <a:ea typeface="Arial" charset="0"/>
                            <a:cs typeface="Arial" charset="0"/>
                          </a:rPr>
                        </m:ctrlPr>
                      </m:sSubPr>
                      <m:e>
                        <m:r>
                          <a:rPr lang="en-US" i="1">
                            <a:solidFill>
                              <a:schemeClr val="tx1"/>
                            </a:solidFill>
                            <a:latin typeface="Arial" charset="0"/>
                            <a:ea typeface="Arial" charset="0"/>
                            <a:cs typeface="Arial" charset="0"/>
                          </a:rPr>
                          <m:t>𝑒</m:t>
                        </m:r>
                      </m:e>
                      <m:sub>
                        <m:r>
                          <a:rPr lang="en-US" i="1">
                            <a:solidFill>
                              <a:schemeClr val="tx1"/>
                            </a:solidFill>
                            <a:latin typeface="Arial" charset="0"/>
                            <a:ea typeface="Arial" charset="0"/>
                            <a:cs typeface="Arial" charset="0"/>
                          </a:rPr>
                          <m:t>𝑥</m:t>
                        </m:r>
                      </m:sub>
                    </m:sSub>
                    <m:r>
                      <a:rPr lang="en-US" i="1">
                        <a:solidFill>
                          <a:schemeClr val="tx1"/>
                        </a:solidFill>
                        <a:latin typeface="Arial" charset="0"/>
                        <a:ea typeface="Arial" charset="0"/>
                        <a:cs typeface="Arial" charset="0"/>
                      </a:rPr>
                      <m:t>𝑖</m:t>
                    </m:r>
                    <m:r>
                      <a:rPr lang="en-US" i="1">
                        <a:solidFill>
                          <a:schemeClr val="tx1"/>
                        </a:solidFill>
                        <a:latin typeface="Arial" charset="0"/>
                        <a:ea typeface="Arial" charset="0"/>
                        <a:cs typeface="Arial" charset="0"/>
                      </a:rPr>
                      <m:t>+</m:t>
                    </m:r>
                    <m:sSub>
                      <m:sSubPr>
                        <m:ctrlPr>
                          <a:rPr lang="en-US" i="1">
                            <a:solidFill>
                              <a:schemeClr val="tx1"/>
                            </a:solidFill>
                            <a:latin typeface="Arial" charset="0"/>
                            <a:ea typeface="Arial" charset="0"/>
                            <a:cs typeface="Arial" charset="0"/>
                          </a:rPr>
                        </m:ctrlPr>
                      </m:sSubPr>
                      <m:e>
                        <m:r>
                          <a:rPr lang="en-US" i="1">
                            <a:solidFill>
                              <a:schemeClr val="tx1"/>
                            </a:solidFill>
                            <a:latin typeface="Arial" charset="0"/>
                            <a:ea typeface="Arial" charset="0"/>
                            <a:cs typeface="Arial" charset="0"/>
                          </a:rPr>
                          <m:t>𝑒</m:t>
                        </m:r>
                      </m:e>
                      <m:sub>
                        <m:r>
                          <a:rPr lang="en-US" i="1">
                            <a:solidFill>
                              <a:schemeClr val="tx1"/>
                            </a:solidFill>
                            <a:latin typeface="Arial" charset="0"/>
                            <a:ea typeface="Arial" charset="0"/>
                            <a:cs typeface="Arial" charset="0"/>
                          </a:rPr>
                          <m:t>𝑦</m:t>
                        </m:r>
                      </m:sub>
                    </m:sSub>
                    <m:r>
                      <a:rPr lang="en-US" i="1">
                        <a:solidFill>
                          <a:schemeClr val="tx1"/>
                        </a:solidFill>
                        <a:latin typeface="Arial" charset="0"/>
                        <a:ea typeface="Arial" charset="0"/>
                        <a:cs typeface="Arial" charset="0"/>
                      </a:rPr>
                      <m:t>𝑗</m:t>
                    </m:r>
                    <m:r>
                      <a:rPr lang="en-US" i="1">
                        <a:solidFill>
                          <a:schemeClr val="tx1"/>
                        </a:solidFill>
                        <a:latin typeface="Arial" charset="0"/>
                        <a:ea typeface="Arial" charset="0"/>
                        <a:cs typeface="Arial" charset="0"/>
                      </a:rPr>
                      <m:t>+</m:t>
                    </m:r>
                    <m:sSub>
                      <m:sSubPr>
                        <m:ctrlPr>
                          <a:rPr lang="en-US" i="1">
                            <a:solidFill>
                              <a:schemeClr val="tx1"/>
                            </a:solidFill>
                            <a:latin typeface="Arial" charset="0"/>
                            <a:ea typeface="Arial" charset="0"/>
                            <a:cs typeface="Arial" charset="0"/>
                          </a:rPr>
                        </m:ctrlPr>
                      </m:sSubPr>
                      <m:e>
                        <m:r>
                          <a:rPr lang="en-US" i="1">
                            <a:solidFill>
                              <a:schemeClr val="tx1"/>
                            </a:solidFill>
                            <a:latin typeface="Arial" charset="0"/>
                            <a:ea typeface="Arial" charset="0"/>
                            <a:cs typeface="Arial" charset="0"/>
                          </a:rPr>
                          <m:t>𝑒</m:t>
                        </m:r>
                      </m:e>
                      <m:sub>
                        <m:r>
                          <a:rPr lang="en-US" i="1">
                            <a:solidFill>
                              <a:schemeClr val="tx1"/>
                            </a:solidFill>
                            <a:latin typeface="Arial" charset="0"/>
                            <a:ea typeface="Arial" charset="0"/>
                            <a:cs typeface="Arial" charset="0"/>
                          </a:rPr>
                          <m:t>𝑧</m:t>
                        </m:r>
                      </m:sub>
                    </m:sSub>
                    <m:r>
                      <a:rPr lang="en-US" i="1">
                        <a:solidFill>
                          <a:schemeClr val="tx1"/>
                        </a:solidFill>
                        <a:latin typeface="Arial" charset="0"/>
                        <a:ea typeface="Arial" charset="0"/>
                        <a:cs typeface="Arial" charset="0"/>
                      </a:rPr>
                      <m:t>𝑘</m:t>
                    </m:r>
                    <m:r>
                      <a:rPr lang="en-US" i="1">
                        <a:solidFill>
                          <a:schemeClr val="tx1"/>
                        </a:solidFill>
                        <a:latin typeface="Arial" charset="0"/>
                        <a:ea typeface="Arial" charset="0"/>
                        <a:cs typeface="Arial" charset="0"/>
                      </a:rPr>
                      <m:t>)</m:t>
                    </m:r>
                  </m:oMath>
                </a14:m>
                <a:endParaRPr lang="en-US" dirty="0">
                  <a:solidFill>
                    <a:schemeClr val="tx1"/>
                  </a:solidFill>
                  <a:latin typeface="Arial" charset="0"/>
                  <a:ea typeface="Arial" charset="0"/>
                  <a:cs typeface="Arial" charset="0"/>
                </a:endParaRPr>
              </a:p>
              <a:p>
                <a:pPr algn="just">
                  <a:spcBef>
                    <a:spcPts val="1200"/>
                  </a:spcBef>
                </a:pPr>
                <a:r>
                  <a:rPr lang="en-US" dirty="0" smtClean="0">
                    <a:solidFill>
                      <a:schemeClr val="tx1"/>
                    </a:solidFill>
                    <a:latin typeface="Arial" charset="0"/>
                    <a:ea typeface="Arial" charset="0"/>
                    <a:cs typeface="Arial" charset="0"/>
                  </a:rPr>
                  <a:t>Antipodal </a:t>
                </a:r>
                <a:r>
                  <a:rPr lang="en-US" dirty="0">
                    <a:solidFill>
                      <a:schemeClr val="tx1"/>
                    </a:solidFill>
                    <a:latin typeface="Arial" charset="0"/>
                    <a:ea typeface="Arial" charset="0"/>
                    <a:cs typeface="Arial" charset="0"/>
                  </a:rPr>
                  <a:t>Symmetry: Quaternion </a:t>
                </a:r>
                <a14:m>
                  <m:oMath xmlns:m="http://schemas.openxmlformats.org/officeDocument/2006/math">
                    <m:r>
                      <a:rPr lang="en-US" b="1" i="1">
                        <a:solidFill>
                          <a:schemeClr val="tx1"/>
                        </a:solidFill>
                        <a:latin typeface="Arial" charset="0"/>
                        <a:ea typeface="Arial" charset="0"/>
                        <a:cs typeface="Arial" charset="0"/>
                      </a:rPr>
                      <m:t>𝒒</m:t>
                    </m:r>
                  </m:oMath>
                </a14:m>
                <a:r>
                  <a:rPr lang="en-US" dirty="0">
                    <a:solidFill>
                      <a:schemeClr val="tx1"/>
                    </a:solidFill>
                    <a:latin typeface="Arial" charset="0"/>
                    <a:ea typeface="Arial" charset="0"/>
                    <a:cs typeface="Arial" charset="0"/>
                  </a:rPr>
                  <a:t> and </a:t>
                </a:r>
                <a14:m>
                  <m:oMath xmlns:m="http://schemas.openxmlformats.org/officeDocument/2006/math">
                    <m:r>
                      <a:rPr lang="en-US">
                        <a:solidFill>
                          <a:schemeClr val="tx1"/>
                        </a:solidFill>
                        <a:latin typeface="Arial" charset="0"/>
                        <a:ea typeface="Arial" charset="0"/>
                        <a:cs typeface="Arial" charset="0"/>
                      </a:rPr>
                      <m:t>−</m:t>
                    </m:r>
                    <m:r>
                      <a:rPr lang="en-US" b="1" i="1">
                        <a:solidFill>
                          <a:schemeClr val="tx1"/>
                        </a:solidFill>
                        <a:latin typeface="Arial" charset="0"/>
                        <a:ea typeface="Arial" charset="0"/>
                        <a:cs typeface="Arial" charset="0"/>
                      </a:rPr>
                      <m:t>𝒒</m:t>
                    </m:r>
                  </m:oMath>
                </a14:m>
                <a:r>
                  <a:rPr lang="en-US" dirty="0">
                    <a:solidFill>
                      <a:schemeClr val="tx1"/>
                    </a:solidFill>
                    <a:latin typeface="Arial" charset="0"/>
                    <a:ea typeface="Arial" charset="0"/>
                    <a:cs typeface="Arial" charset="0"/>
                  </a:rPr>
                  <a:t> represent same </a:t>
                </a:r>
                <a:r>
                  <a:rPr lang="en-US" dirty="0" smtClean="0">
                    <a:solidFill>
                      <a:schemeClr val="tx1"/>
                    </a:solidFill>
                    <a:latin typeface="Arial" charset="0"/>
                    <a:ea typeface="Arial" charset="0"/>
                    <a:cs typeface="Arial" charset="0"/>
                  </a:rPr>
                  <a:t>orientation</a:t>
                </a:r>
              </a:p>
              <a:p>
                <a:pPr algn="just">
                  <a:spcBef>
                    <a:spcPts val="1200"/>
                  </a:spcBef>
                </a:pPr>
                <a:endParaRPr lang="en-US" dirty="0" smtClean="0">
                  <a:solidFill>
                    <a:schemeClr val="tx1"/>
                  </a:solidFill>
                  <a:latin typeface="Arial" charset="0"/>
                  <a:ea typeface="Arial" charset="0"/>
                  <a:cs typeface="Arial" charset="0"/>
                </a:endParaRPr>
              </a:p>
              <a:p>
                <a:pPr algn="just">
                  <a:spcBef>
                    <a:spcPts val="1200"/>
                  </a:spcBef>
                </a:pPr>
                <a:r>
                  <a:rPr lang="en-US" dirty="0" smtClean="0">
                    <a:solidFill>
                      <a:schemeClr val="tx1"/>
                    </a:solidFill>
                    <a:latin typeface="Arial" charset="0"/>
                    <a:ea typeface="Arial" charset="0"/>
                    <a:cs typeface="Arial" charset="0"/>
                  </a:rPr>
                  <a:t>Desired</a:t>
                </a:r>
                <a:r>
                  <a:rPr lang="en-US" dirty="0">
                    <a:solidFill>
                      <a:schemeClr val="tx1"/>
                    </a:solidFill>
                    <a:latin typeface="Arial" charset="0"/>
                    <a:ea typeface="Arial" charset="0"/>
                    <a:cs typeface="Arial" charset="0"/>
                  </a:rPr>
                  <a:t>: Probability distribution on 4d unit sphere with </a:t>
                </a:r>
                <a14:m>
                  <m:oMath xmlns:m="http://schemas.openxmlformats.org/officeDocument/2006/math">
                    <m:r>
                      <a:rPr lang="en-US" i="1">
                        <a:solidFill>
                          <a:schemeClr val="tx1"/>
                        </a:solidFill>
                        <a:latin typeface="Arial" charset="0"/>
                        <a:ea typeface="Arial" charset="0"/>
                        <a:cs typeface="Arial" charset="0"/>
                      </a:rPr>
                      <m:t>𝑓</m:t>
                    </m:r>
                    <m:d>
                      <m:dPr>
                        <m:ctrlPr>
                          <a:rPr lang="en-US" i="1">
                            <a:solidFill>
                              <a:schemeClr val="tx1"/>
                            </a:solidFill>
                            <a:latin typeface="Arial" charset="0"/>
                            <a:ea typeface="Arial" charset="0"/>
                            <a:cs typeface="Arial" charset="0"/>
                          </a:rPr>
                        </m:ctrlPr>
                      </m:dPr>
                      <m:e>
                        <m:r>
                          <a:rPr lang="en-US" b="1" i="1">
                            <a:solidFill>
                              <a:schemeClr val="tx1"/>
                            </a:solidFill>
                            <a:latin typeface="Arial" charset="0"/>
                            <a:ea typeface="Arial" charset="0"/>
                            <a:cs typeface="Arial" charset="0"/>
                          </a:rPr>
                          <m:t>𝒒</m:t>
                        </m:r>
                      </m:e>
                    </m:d>
                    <m:r>
                      <a:rPr lang="en-US" b="1" i="1">
                        <a:solidFill>
                          <a:schemeClr val="tx1"/>
                        </a:solidFill>
                        <a:latin typeface="Arial" charset="0"/>
                        <a:ea typeface="Arial" charset="0"/>
                        <a:cs typeface="Arial" charset="0"/>
                      </a:rPr>
                      <m:t>=</m:t>
                    </m:r>
                    <m:r>
                      <a:rPr lang="en-US" i="1">
                        <a:solidFill>
                          <a:schemeClr val="tx1"/>
                        </a:solidFill>
                        <a:latin typeface="Arial" charset="0"/>
                        <a:ea typeface="Arial" charset="0"/>
                        <a:cs typeface="Arial" charset="0"/>
                      </a:rPr>
                      <m:t>𝑓</m:t>
                    </m:r>
                    <m:r>
                      <a:rPr lang="en-US" b="1" i="1">
                        <a:solidFill>
                          <a:schemeClr val="tx1"/>
                        </a:solidFill>
                        <a:latin typeface="Arial" charset="0"/>
                        <a:ea typeface="Arial" charset="0"/>
                        <a:cs typeface="Arial" charset="0"/>
                      </a:rPr>
                      <m:t>(−</m:t>
                    </m:r>
                    <m:r>
                      <a:rPr lang="en-US" b="1" i="1">
                        <a:solidFill>
                          <a:schemeClr val="tx1"/>
                        </a:solidFill>
                        <a:latin typeface="Arial" charset="0"/>
                        <a:ea typeface="Arial" charset="0"/>
                        <a:cs typeface="Arial" charset="0"/>
                      </a:rPr>
                      <m:t>𝒒</m:t>
                    </m:r>
                    <m:r>
                      <a:rPr lang="en-US" b="1" i="1">
                        <a:solidFill>
                          <a:schemeClr val="tx1"/>
                        </a:solidFill>
                        <a:latin typeface="Arial" charset="0"/>
                        <a:ea typeface="Arial" charset="0"/>
                        <a:cs typeface="Arial" charset="0"/>
                      </a:rPr>
                      <m:t>)</m:t>
                    </m:r>
                  </m:oMath>
                </a14:m>
                <a:endParaRPr lang="en-US" dirty="0">
                  <a:solidFill>
                    <a:schemeClr val="tx1"/>
                  </a:solidFill>
                  <a:latin typeface="Arial" charset="0"/>
                  <a:ea typeface="Arial" charset="0"/>
                  <a:cs typeface="Arial" charset="0"/>
                </a:endParaRPr>
              </a:p>
              <a:p>
                <a:endParaRPr lang="en-US" sz="2800" b="1" dirty="0">
                  <a:solidFill>
                    <a:schemeClr val="tx1"/>
                  </a:solidFill>
                  <a:latin typeface="+mj-lt"/>
                </a:endParaRPr>
              </a:p>
            </p:txBody>
          </p:sp>
        </mc:Choice>
        <mc:Fallback>
          <p:sp>
            <p:nvSpPr>
              <p:cNvPr id="204" name="Shape 204"/>
              <p:cNvSpPr txBox="1">
                <a:spLocks noGrp="1" noRot="1" noChangeAspect="1" noMove="1" noResize="1" noEditPoints="1" noAdjustHandles="1" noChangeArrowheads="1" noChangeShapeType="1" noTextEdit="1"/>
              </p:cNvSpPr>
              <p:nvPr>
                <p:ph type="body" idx="3"/>
              </p:nvPr>
            </p:nvSpPr>
            <p:spPr>
              <a:xfrm>
                <a:off x="1202282" y="9190654"/>
                <a:ext cx="8578500" cy="4209787"/>
              </a:xfrm>
              <a:prstGeom prst="rect">
                <a:avLst/>
              </a:prstGeom>
              <a:blipFill rotWithShape="0">
                <a:blip r:embed="rId5"/>
                <a:stretch>
                  <a:fillRect l="-426" r="-426" b="-3043"/>
                </a:stretch>
              </a:blipFill>
              <a:ln>
                <a:noFill/>
              </a:ln>
            </p:spPr>
            <p:txBody>
              <a:bodyPr/>
              <a:lstStyle/>
              <a:p>
                <a:r>
                  <a:rPr lang="en-US">
                    <a:noFill/>
                  </a:rPr>
                  <a:t> </a:t>
                </a:r>
              </a:p>
            </p:txBody>
          </p:sp>
        </mc:Fallback>
      </mc:AlternateContent>
      <p:sp>
        <p:nvSpPr>
          <p:cNvPr id="205" name="Shape 205"/>
          <p:cNvSpPr txBox="1">
            <a:spLocks noGrp="1"/>
          </p:cNvSpPr>
          <p:nvPr>
            <p:ph type="body" idx="4"/>
          </p:nvPr>
        </p:nvSpPr>
        <p:spPr>
          <a:xfrm>
            <a:off x="1273190" y="6064154"/>
            <a:ext cx="8578500" cy="47850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rPr>
              <a:t>Unit Quaternions</a:t>
            </a:r>
            <a:endParaRPr lang="en-US" sz="4200" dirty="0">
              <a:solidFill>
                <a:srgbClr val="003056"/>
              </a:solidFill>
              <a:latin typeface="+mj-lt"/>
            </a:endParaRPr>
          </a:p>
        </p:txBody>
      </p:sp>
      <p:sp>
        <p:nvSpPr>
          <p:cNvPr id="206" name="Shape 206"/>
          <p:cNvSpPr txBox="1">
            <a:spLocks noGrp="1"/>
          </p:cNvSpPr>
          <p:nvPr>
            <p:ph type="body" idx="5"/>
          </p:nvPr>
        </p:nvSpPr>
        <p:spPr>
          <a:xfrm>
            <a:off x="27862047" y="3599133"/>
            <a:ext cx="8575800" cy="81990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b="1" i="0" u="sng" strike="noStrike" cap="none" dirty="0" smtClean="0">
                <a:solidFill>
                  <a:srgbClr val="003056"/>
                </a:solidFill>
                <a:latin typeface="+mj-lt"/>
                <a:ea typeface="Trebuchet MS"/>
                <a:cs typeface="Trebuchet MS"/>
                <a:sym typeface="Trebuchet MS"/>
              </a:rPr>
              <a:t>Results</a:t>
            </a:r>
            <a:endParaRPr lang="en-US" sz="4200" b="1" i="0" u="sng" strike="noStrike" cap="none" dirty="0">
              <a:solidFill>
                <a:srgbClr val="003056"/>
              </a:solidFill>
              <a:latin typeface="+mj-lt"/>
              <a:ea typeface="Trebuchet MS"/>
              <a:cs typeface="Trebuchet MS"/>
              <a:sym typeface="Trebuchet MS"/>
            </a:endParaRPr>
          </a:p>
        </p:txBody>
      </p:sp>
      <p:sp>
        <p:nvSpPr>
          <p:cNvPr id="34" name="Text Placeholder 5">
            <a:extLst>
              <a:ext uri="{FF2B5EF4-FFF2-40B4-BE49-F238E27FC236}">
                <a16:creationId xmlns:a16="http://schemas.microsoft.com/office/drawing/2014/main" xmlns="" id="{CCFCB15E-F7FC-794D-8B6C-E299FDAAC67A}"/>
              </a:ext>
            </a:extLst>
          </p:cNvPr>
          <p:cNvSpPr txBox="1">
            <a:spLocks/>
          </p:cNvSpPr>
          <p:nvPr/>
        </p:nvSpPr>
        <p:spPr>
          <a:xfrm>
            <a:off x="5063716" y="1547175"/>
            <a:ext cx="27756713" cy="1816863"/>
          </a:xfrm>
          <a:prstGeom prst="rect">
            <a:avLst/>
          </a:prstGeom>
          <a:noFill/>
          <a:ln>
            <a:noFill/>
          </a:ln>
        </p:spPr>
        <p:txBody>
          <a:bodyPr vert="horz" lIns="71525" tIns="71525" rIns="71525" bIns="71525" rtlCol="0" anchor="t" anchorCtr="0">
            <a:noAutofit/>
          </a:bodyPr>
          <a:lstStyle>
            <a:lvl1pPr marL="0" marR="0" lvl="0" indent="0" algn="l" defTabSz="1404518" rtl="0" eaLnBrk="1" latinLnBrk="0" hangingPunct="1">
              <a:spcBef>
                <a:spcPts val="3800"/>
              </a:spcBef>
              <a:spcAft>
                <a:spcPts val="0"/>
              </a:spcAft>
              <a:buClr>
                <a:schemeClr val="accent1"/>
              </a:buClr>
              <a:buSzPct val="80000"/>
              <a:buFont typeface="Noto Sans Symbols"/>
              <a:buNone/>
              <a:defRPr sz="2800" b="0" i="0" u="none" strike="noStrike" kern="1200" cap="none">
                <a:solidFill>
                  <a:srgbClr val="404040"/>
                </a:solidFill>
                <a:latin typeface="Arial"/>
                <a:ea typeface="Trebuchet MS"/>
                <a:cs typeface="Arial"/>
                <a:sym typeface="Trebuchet MS"/>
              </a:defRPr>
            </a:lvl1pPr>
            <a:lvl2pPr marL="1168400" marR="0" lvl="1" indent="-3683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2pPr>
            <a:lvl3pPr marL="1612900" marR="0" lvl="2" indent="-3556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3pPr>
            <a:lvl4pPr marL="2095500" marR="0" lvl="3" indent="-3937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4pPr>
            <a:lvl5pPr marL="2463800" marR="0" lvl="4" indent="-2667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5pPr>
            <a:lvl6pPr marL="9448800" marR="0" lvl="5"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6pPr>
            <a:lvl7pPr marL="11163300" marR="0" lvl="6"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7pPr>
            <a:lvl8pPr marL="12877800" marR="0" lvl="7"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8pPr>
            <a:lvl9pPr marL="14592300" marR="0" lvl="8"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9pPr>
          </a:lstStyle>
          <a:p>
            <a:r>
              <a:rPr lang="en-US" sz="4400" dirty="0">
                <a:latin typeface="Arial" charset="0"/>
                <a:ea typeface="Arial" charset="0"/>
                <a:cs typeface="Arial" charset="0"/>
              </a:rPr>
              <a:t>Igor </a:t>
            </a:r>
            <a:r>
              <a:rPr lang="en-US" sz="4400" dirty="0" err="1">
                <a:latin typeface="Arial" charset="0"/>
                <a:ea typeface="Arial" charset="0"/>
                <a:cs typeface="Arial" charset="0"/>
              </a:rPr>
              <a:t>Gilitschenski</a:t>
            </a:r>
            <a:r>
              <a:rPr lang="en-US" sz="4400" baseline="30000" dirty="0">
                <a:latin typeface="Arial" charset="0"/>
                <a:ea typeface="Arial" charset="0"/>
                <a:cs typeface="Arial" charset="0"/>
              </a:rPr>
              <a:t> 1</a:t>
            </a:r>
            <a:r>
              <a:rPr lang="en-US" sz="4400" dirty="0">
                <a:latin typeface="Arial" charset="0"/>
                <a:ea typeface="Arial" charset="0"/>
                <a:cs typeface="Arial" charset="0"/>
              </a:rPr>
              <a:t>, </a:t>
            </a:r>
            <a:r>
              <a:rPr lang="en-US" sz="4400" dirty="0" err="1">
                <a:latin typeface="Arial" charset="0"/>
                <a:ea typeface="Arial" charset="0"/>
                <a:cs typeface="Arial" charset="0"/>
              </a:rPr>
              <a:t>Roshni</a:t>
            </a:r>
            <a:r>
              <a:rPr lang="en-US" sz="4400" dirty="0">
                <a:latin typeface="Arial" charset="0"/>
                <a:ea typeface="Arial" charset="0"/>
                <a:cs typeface="Arial" charset="0"/>
              </a:rPr>
              <a:t> </a:t>
            </a:r>
            <a:r>
              <a:rPr lang="en-US" sz="4400" dirty="0" err="1">
                <a:latin typeface="Arial" charset="0"/>
                <a:ea typeface="Arial" charset="0"/>
                <a:cs typeface="Arial" charset="0"/>
              </a:rPr>
              <a:t>Sahoo</a:t>
            </a:r>
            <a:r>
              <a:rPr lang="en-US" sz="4400" baseline="30000" dirty="0">
                <a:latin typeface="Arial" charset="0"/>
                <a:ea typeface="Arial" charset="0"/>
                <a:cs typeface="Arial" charset="0"/>
              </a:rPr>
              <a:t> 1</a:t>
            </a:r>
            <a:r>
              <a:rPr lang="en-US" sz="4400" dirty="0">
                <a:latin typeface="Arial" charset="0"/>
                <a:ea typeface="Arial" charset="0"/>
                <a:cs typeface="Arial" charset="0"/>
              </a:rPr>
              <a:t>, </a:t>
            </a:r>
            <a:r>
              <a:rPr lang="en-US" sz="4400" dirty="0" err="1">
                <a:latin typeface="Arial" charset="0"/>
                <a:ea typeface="Arial" charset="0"/>
                <a:cs typeface="Arial" charset="0"/>
              </a:rPr>
              <a:t>Wilko</a:t>
            </a:r>
            <a:r>
              <a:rPr lang="en-US" sz="4400" dirty="0">
                <a:latin typeface="Arial" charset="0"/>
                <a:ea typeface="Arial" charset="0"/>
                <a:cs typeface="Arial" charset="0"/>
              </a:rPr>
              <a:t> </a:t>
            </a:r>
            <a:r>
              <a:rPr lang="en-US" sz="4400" dirty="0" err="1">
                <a:latin typeface="Arial" charset="0"/>
                <a:ea typeface="Arial" charset="0"/>
                <a:cs typeface="Arial" charset="0"/>
              </a:rPr>
              <a:t>Schwarting</a:t>
            </a:r>
            <a:r>
              <a:rPr lang="en-US" sz="4400" baseline="30000" dirty="0">
                <a:latin typeface="Arial" charset="0"/>
                <a:ea typeface="Arial" charset="0"/>
                <a:cs typeface="Arial" charset="0"/>
              </a:rPr>
              <a:t> 1</a:t>
            </a:r>
            <a:r>
              <a:rPr lang="en-US" sz="4400" dirty="0">
                <a:latin typeface="Arial" charset="0"/>
                <a:ea typeface="Arial" charset="0"/>
                <a:cs typeface="Arial" charset="0"/>
              </a:rPr>
              <a:t>, Alexander </a:t>
            </a:r>
            <a:r>
              <a:rPr lang="en-US" sz="4400" dirty="0" err="1">
                <a:latin typeface="Arial" charset="0"/>
                <a:ea typeface="Arial" charset="0"/>
                <a:cs typeface="Arial" charset="0"/>
              </a:rPr>
              <a:t>Amini</a:t>
            </a:r>
            <a:r>
              <a:rPr lang="en-US" sz="4400" baseline="30000" dirty="0">
                <a:latin typeface="Arial" charset="0"/>
                <a:ea typeface="Arial" charset="0"/>
                <a:cs typeface="Arial" charset="0"/>
              </a:rPr>
              <a:t> 1</a:t>
            </a:r>
            <a:r>
              <a:rPr lang="en-US" sz="4400" dirty="0">
                <a:latin typeface="Arial" charset="0"/>
                <a:ea typeface="Arial" charset="0"/>
                <a:cs typeface="Arial" charset="0"/>
              </a:rPr>
              <a:t>, </a:t>
            </a:r>
            <a:r>
              <a:rPr lang="en-US" sz="4400" dirty="0" err="1">
                <a:latin typeface="Arial" charset="0"/>
                <a:ea typeface="Arial" charset="0"/>
                <a:cs typeface="Arial" charset="0"/>
              </a:rPr>
              <a:t>Sertac</a:t>
            </a:r>
            <a:r>
              <a:rPr lang="en-US" sz="4400" dirty="0">
                <a:latin typeface="Arial" charset="0"/>
                <a:ea typeface="Arial" charset="0"/>
                <a:cs typeface="Arial" charset="0"/>
              </a:rPr>
              <a:t> </a:t>
            </a:r>
            <a:r>
              <a:rPr lang="en-US" sz="4400" dirty="0" err="1">
                <a:latin typeface="Arial" charset="0"/>
                <a:ea typeface="Arial" charset="0"/>
                <a:cs typeface="Arial" charset="0"/>
              </a:rPr>
              <a:t>Karaman</a:t>
            </a:r>
            <a:r>
              <a:rPr lang="en-US" sz="4400" baseline="30000" dirty="0">
                <a:latin typeface="Arial" charset="0"/>
                <a:ea typeface="Arial" charset="0"/>
                <a:cs typeface="Arial" charset="0"/>
              </a:rPr>
              <a:t> 2</a:t>
            </a:r>
            <a:r>
              <a:rPr lang="en-US" sz="4400" dirty="0">
                <a:latin typeface="Arial" charset="0"/>
                <a:ea typeface="Arial" charset="0"/>
                <a:cs typeface="Arial" charset="0"/>
              </a:rPr>
              <a:t>, Daniela </a:t>
            </a:r>
            <a:r>
              <a:rPr lang="en-US" sz="4400" dirty="0" err="1">
                <a:latin typeface="Arial" charset="0"/>
                <a:ea typeface="Arial" charset="0"/>
                <a:cs typeface="Arial" charset="0"/>
              </a:rPr>
              <a:t>Rus</a:t>
            </a:r>
            <a:r>
              <a:rPr lang="en-US" sz="4400" baseline="30000" dirty="0">
                <a:latin typeface="Arial" charset="0"/>
                <a:ea typeface="Arial" charset="0"/>
                <a:cs typeface="Arial" charset="0"/>
              </a:rPr>
              <a:t> </a:t>
            </a:r>
            <a:r>
              <a:rPr lang="en-US" sz="4400" baseline="30000" dirty="0" smtClean="0">
                <a:latin typeface="Arial" charset="0"/>
                <a:ea typeface="Arial" charset="0"/>
                <a:cs typeface="Arial" charset="0"/>
              </a:rPr>
              <a:t>1</a:t>
            </a:r>
            <a:endParaRPr lang="en-US" sz="4400" dirty="0" smtClean="0">
              <a:latin typeface="Arial" charset="0"/>
              <a:ea typeface="Arial" charset="0"/>
              <a:cs typeface="Arial" charset="0"/>
            </a:endParaRPr>
          </a:p>
          <a:p>
            <a:pPr algn="ctr"/>
            <a:r>
              <a:rPr lang="en-US" sz="4400" baseline="30000" dirty="0" smtClean="0">
                <a:latin typeface="Arial" charset="0"/>
                <a:ea typeface="Arial" charset="0"/>
                <a:cs typeface="Arial" charset="0"/>
              </a:rPr>
              <a:t>1 </a:t>
            </a:r>
            <a:r>
              <a:rPr lang="en-US" sz="4400" dirty="0">
                <a:latin typeface="Arial" charset="0"/>
                <a:ea typeface="Arial" charset="0"/>
                <a:cs typeface="Arial" charset="0"/>
              </a:rPr>
              <a:t>MIT CSAIL,  </a:t>
            </a:r>
            <a:r>
              <a:rPr lang="en-US" sz="4400" baseline="30000" dirty="0">
                <a:latin typeface="Arial" charset="0"/>
                <a:ea typeface="Arial" charset="0"/>
                <a:cs typeface="Arial" charset="0"/>
              </a:rPr>
              <a:t>2 </a:t>
            </a:r>
            <a:r>
              <a:rPr lang="en-US" sz="4400" dirty="0">
                <a:latin typeface="Arial" charset="0"/>
                <a:ea typeface="Arial" charset="0"/>
                <a:cs typeface="Arial" charset="0"/>
              </a:rPr>
              <a:t>MIT LIDS</a:t>
            </a:r>
            <a:endParaRPr lang="en-US" sz="4400" dirty="0">
              <a:latin typeface="Arial" charset="0"/>
              <a:ea typeface="Arial" charset="0"/>
              <a:cs typeface="Arial" charset="0"/>
            </a:endParaRPr>
          </a:p>
        </p:txBody>
      </p:sp>
      <p:sp>
        <p:nvSpPr>
          <p:cNvPr id="36" name="Text Placeholder 4">
            <a:extLst>
              <a:ext uri="{FF2B5EF4-FFF2-40B4-BE49-F238E27FC236}">
                <a16:creationId xmlns:a16="http://schemas.microsoft.com/office/drawing/2014/main" xmlns="" id="{5A66617F-CDD7-5B47-906C-34D698B89C52}"/>
              </a:ext>
            </a:extLst>
          </p:cNvPr>
          <p:cNvSpPr txBox="1">
            <a:spLocks/>
          </p:cNvSpPr>
          <p:nvPr/>
        </p:nvSpPr>
        <p:spPr>
          <a:xfrm>
            <a:off x="5063716" y="289643"/>
            <a:ext cx="27312600" cy="1048200"/>
          </a:xfrm>
          <a:prstGeom prst="rect">
            <a:avLst/>
          </a:prstGeom>
          <a:noFill/>
          <a:ln>
            <a:noFill/>
          </a:ln>
        </p:spPr>
        <p:txBody>
          <a:bodyPr vert="horz" lIns="71525" tIns="71525" rIns="71525" bIns="71525" rtlCol="0" anchor="t" anchorCtr="0">
            <a:noAutofit/>
          </a:bodyPr>
          <a:lstStyle>
            <a:lvl1pPr marL="0" marR="0" lvl="0" indent="0" algn="l" defTabSz="1404518" rtl="0" eaLnBrk="1" latinLnBrk="0" hangingPunct="1">
              <a:spcBef>
                <a:spcPts val="3800"/>
              </a:spcBef>
              <a:spcAft>
                <a:spcPts val="0"/>
              </a:spcAft>
              <a:buClr>
                <a:schemeClr val="accent1"/>
              </a:buClr>
              <a:buSzPct val="80000"/>
              <a:buFont typeface="Noto Sans Symbols"/>
              <a:buNone/>
              <a:defRPr sz="2800" b="0" i="0" u="none" strike="noStrike" kern="1200" cap="none">
                <a:solidFill>
                  <a:srgbClr val="404040"/>
                </a:solidFill>
                <a:latin typeface="Arial"/>
                <a:ea typeface="Trebuchet MS"/>
                <a:cs typeface="Arial"/>
                <a:sym typeface="Trebuchet MS"/>
              </a:defRPr>
            </a:lvl1pPr>
            <a:lvl2pPr marL="1168400" marR="0" lvl="1" indent="-3683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2pPr>
            <a:lvl3pPr marL="1612900" marR="0" lvl="2" indent="-3556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3pPr>
            <a:lvl4pPr marL="2095500" marR="0" lvl="3" indent="-3937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4pPr>
            <a:lvl5pPr marL="2463800" marR="0" lvl="4" indent="-266700" algn="l" defTabSz="1404518" rtl="0" eaLnBrk="1" latinLnBrk="0" hangingPunct="1">
              <a:spcBef>
                <a:spcPts val="3800"/>
              </a:spcBef>
              <a:spcAft>
                <a:spcPts val="0"/>
              </a:spcAft>
              <a:buClr>
                <a:schemeClr val="accent1"/>
              </a:buClr>
              <a:buSzPct val="80000"/>
              <a:buFont typeface="Noto Sans Symbols"/>
              <a:buChar char="▶"/>
              <a:defRPr sz="2000" b="0" i="0" u="none" strike="noStrike" kern="1200" cap="none">
                <a:solidFill>
                  <a:srgbClr val="404040"/>
                </a:solidFill>
                <a:latin typeface="Trebuchet MS"/>
                <a:ea typeface="Trebuchet MS"/>
                <a:cs typeface="Trebuchet MS"/>
                <a:sym typeface="Trebuchet MS"/>
              </a:defRPr>
            </a:lvl5pPr>
            <a:lvl6pPr marL="9448800" marR="0" lvl="5"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6pPr>
            <a:lvl7pPr marL="11163300" marR="0" lvl="6"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7pPr>
            <a:lvl8pPr marL="12877800" marR="0" lvl="7"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8pPr>
            <a:lvl9pPr marL="14592300" marR="0" lvl="8" indent="-635000" algn="l" defTabSz="1404518" rtl="0" eaLnBrk="1" latinLnBrk="0" hangingPunct="1">
              <a:spcBef>
                <a:spcPts val="3800"/>
              </a:spcBef>
              <a:spcAft>
                <a:spcPts val="0"/>
              </a:spcAft>
              <a:buClr>
                <a:schemeClr val="accent1"/>
              </a:buClr>
              <a:buSzPct val="80000"/>
              <a:buFont typeface="Noto Sans Symbols"/>
              <a:buChar char="▶"/>
              <a:defRPr sz="4500" b="0" i="0" u="none" strike="noStrike" kern="1200" cap="none">
                <a:solidFill>
                  <a:srgbClr val="3F3F3F"/>
                </a:solidFill>
                <a:latin typeface="Trebuchet MS"/>
                <a:ea typeface="Trebuchet MS"/>
                <a:cs typeface="Trebuchet MS"/>
                <a:sym typeface="Trebuchet MS"/>
              </a:defRPr>
            </a:lvl9pPr>
          </a:lstStyle>
          <a:p>
            <a:pPr algn="ctr"/>
            <a:r>
              <a:rPr lang="en-US" sz="8000" dirty="0" smtClean="0">
                <a:solidFill>
                  <a:schemeClr val="tx1"/>
                </a:solidFill>
              </a:rPr>
              <a:t>Deep Orientation Uncertainty Learning with a Bingham Loss</a:t>
            </a:r>
            <a:endParaRPr lang="en-US" sz="8000" dirty="0">
              <a:solidFill>
                <a:schemeClr val="tx1"/>
              </a:solidFill>
            </a:endParaRPr>
          </a:p>
        </p:txBody>
      </p:sp>
      <p:pic>
        <p:nvPicPr>
          <p:cNvPr id="29" name="Picture 28" descr="A close up of a logo&#10;&#10;Description automatically generated">
            <a:extLst>
              <a:ext uri="{FF2B5EF4-FFF2-40B4-BE49-F238E27FC236}">
                <a16:creationId xmlns:a16="http://schemas.microsoft.com/office/drawing/2014/main" xmlns="" id="{2F98CDAF-D01E-1944-9F79-E533831992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570" y="616301"/>
            <a:ext cx="2492587" cy="2492587"/>
          </a:xfrm>
          <a:prstGeom prst="rect">
            <a:avLst/>
          </a:prstGeom>
          <a:ln w="76200">
            <a:solidFill>
              <a:schemeClr val="tx1"/>
            </a:solidFill>
          </a:ln>
        </p:spPr>
      </p:pic>
      <p:sp>
        <p:nvSpPr>
          <p:cNvPr id="30" name="Shape 205"/>
          <p:cNvSpPr txBox="1">
            <a:spLocks noGrp="1"/>
          </p:cNvSpPr>
          <p:nvPr>
            <p:ph type="body" idx="4"/>
          </p:nvPr>
        </p:nvSpPr>
        <p:spPr>
          <a:xfrm>
            <a:off x="1273190" y="13521937"/>
            <a:ext cx="8578500" cy="47850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rPr>
              <a:t>Bingham Distribution</a:t>
            </a:r>
            <a:endParaRPr lang="en-US" sz="4200" dirty="0">
              <a:solidFill>
                <a:srgbClr val="003056"/>
              </a:solidFill>
              <a:latin typeface="+mj-lt"/>
            </a:endParaRPr>
          </a:p>
        </p:txBody>
      </p:sp>
      <mc:AlternateContent xmlns:mc="http://schemas.openxmlformats.org/markup-compatibility/2006">
        <mc:Choice xmlns:a14="http://schemas.microsoft.com/office/drawing/2010/main" Requires="a14">
          <p:sp>
            <p:nvSpPr>
              <p:cNvPr id="35" name="Shape 204"/>
              <p:cNvSpPr txBox="1">
                <a:spLocks noGrp="1"/>
              </p:cNvSpPr>
              <p:nvPr>
                <p:ph type="body" idx="3"/>
              </p:nvPr>
            </p:nvSpPr>
            <p:spPr>
              <a:xfrm>
                <a:off x="1138177" y="14121933"/>
                <a:ext cx="8642605" cy="2815197"/>
              </a:xfrm>
              <a:prstGeom prst="rect">
                <a:avLst/>
              </a:prstGeom>
              <a:noFill/>
              <a:ln>
                <a:noFill/>
              </a:ln>
            </p:spPr>
            <p:txBody>
              <a:bodyPr lIns="178825" tIns="178825" rIns="178825" bIns="178825" anchor="t" anchorCtr="0">
                <a:noAutofit/>
              </a:bodyPr>
              <a:lstStyle/>
              <a:p>
                <a:r>
                  <a:rPr lang="en-US" dirty="0" smtClean="0">
                    <a:solidFill>
                      <a:schemeClr val="tx1"/>
                    </a:solidFill>
                    <a:latin typeface="Arial" charset="0"/>
                    <a:ea typeface="Arial" charset="0"/>
                    <a:cs typeface="Arial" charset="0"/>
                  </a:rPr>
                  <a:t>A random vector defined on the </a:t>
                </a:r>
                <a14:m>
                  <m:oMath xmlns:m="http://schemas.openxmlformats.org/officeDocument/2006/math">
                    <m:r>
                      <a:rPr lang="en-US" i="1">
                        <a:solidFill>
                          <a:schemeClr val="tx1"/>
                        </a:solidFill>
                        <a:latin typeface="Arial" charset="0"/>
                        <a:ea typeface="Arial" charset="0"/>
                        <a:cs typeface="Arial" charset="0"/>
                      </a:rPr>
                      <m:t>𝑑</m:t>
                    </m:r>
                  </m:oMath>
                </a14:m>
                <a:r>
                  <a:rPr lang="en-US" dirty="0">
                    <a:solidFill>
                      <a:schemeClr val="tx1"/>
                    </a:solidFill>
                    <a:latin typeface="Arial" charset="0"/>
                    <a:ea typeface="Arial" charset="0"/>
                    <a:cs typeface="Arial" charset="0"/>
                  </a:rPr>
                  <a:t>-dimensional unit sphere is said to follow a </a:t>
                </a:r>
                <a:r>
                  <a:rPr lang="en-US" b="1" dirty="0">
                    <a:solidFill>
                      <a:schemeClr val="tx1"/>
                    </a:solidFill>
                    <a:latin typeface="Arial" charset="0"/>
                    <a:ea typeface="Arial" charset="0"/>
                    <a:cs typeface="Arial" charset="0"/>
                  </a:rPr>
                  <a:t>Bingham distribution </a:t>
                </a:r>
                <a:r>
                  <a:rPr lang="en-US" dirty="0">
                    <a:solidFill>
                      <a:schemeClr val="tx1"/>
                    </a:solidFill>
                    <a:latin typeface="Arial" charset="0"/>
                    <a:ea typeface="Arial" charset="0"/>
                    <a:cs typeface="Arial" charset="0"/>
                  </a:rPr>
                  <a:t>if its probability density function is given by </a:t>
                </a:r>
                <a14:m>
                  <m:oMath xmlns:m="http://schemas.openxmlformats.org/officeDocument/2006/math">
                    <m:r>
                      <a:rPr lang="en-US" i="1">
                        <a:solidFill>
                          <a:schemeClr val="tx1"/>
                        </a:solidFill>
                        <a:latin typeface="Arial" charset="0"/>
                        <a:ea typeface="Arial" charset="0"/>
                        <a:cs typeface="Arial" charset="0"/>
                      </a:rPr>
                      <m:t>𝑓</m:t>
                    </m:r>
                    <m:d>
                      <m:dPr>
                        <m:ctrlPr>
                          <a:rPr lang="en-US" i="1">
                            <a:solidFill>
                              <a:schemeClr val="tx1"/>
                            </a:solidFill>
                            <a:latin typeface="Arial" charset="0"/>
                            <a:ea typeface="Arial" charset="0"/>
                            <a:cs typeface="Arial" charset="0"/>
                          </a:rPr>
                        </m:ctrlPr>
                      </m:dPr>
                      <m:e>
                        <m:r>
                          <a:rPr lang="en-US" b="1" i="1">
                            <a:solidFill>
                              <a:schemeClr val="tx1"/>
                            </a:solidFill>
                            <a:latin typeface="Arial" charset="0"/>
                            <a:ea typeface="Arial" charset="0"/>
                            <a:cs typeface="Arial" charset="0"/>
                          </a:rPr>
                          <m:t>𝒙</m:t>
                        </m:r>
                      </m:e>
                    </m:d>
                    <m:r>
                      <a:rPr lang="en-US" i="1">
                        <a:solidFill>
                          <a:schemeClr val="tx1"/>
                        </a:solidFill>
                        <a:latin typeface="Arial" charset="0"/>
                        <a:ea typeface="Arial" charset="0"/>
                        <a:cs typeface="Arial" charset="0"/>
                      </a:rPr>
                      <m:t>=</m:t>
                    </m:r>
                    <m:f>
                      <m:fPr>
                        <m:ctrlPr>
                          <a:rPr lang="mr-IN" i="1">
                            <a:solidFill>
                              <a:schemeClr val="tx1"/>
                            </a:solidFill>
                            <a:latin typeface="Arial" charset="0"/>
                            <a:ea typeface="Arial" charset="0"/>
                            <a:cs typeface="Arial" charset="0"/>
                          </a:rPr>
                        </m:ctrlPr>
                      </m:fPr>
                      <m:num>
                        <m:r>
                          <a:rPr lang="en-US" i="1">
                            <a:solidFill>
                              <a:schemeClr val="tx1"/>
                            </a:solidFill>
                            <a:latin typeface="Arial" charset="0"/>
                            <a:ea typeface="Arial" charset="0"/>
                            <a:cs typeface="Arial" charset="0"/>
                          </a:rPr>
                          <m:t>1</m:t>
                        </m:r>
                      </m:num>
                      <m:den>
                        <m:r>
                          <a:rPr lang="en-US" i="1">
                            <a:solidFill>
                              <a:schemeClr val="tx1"/>
                            </a:solidFill>
                            <a:latin typeface="Arial" charset="0"/>
                            <a:ea typeface="Arial" charset="0"/>
                            <a:cs typeface="Arial" charset="0"/>
                          </a:rPr>
                          <m:t>𝑁</m:t>
                        </m:r>
                        <m:r>
                          <a:rPr lang="en-US" i="1">
                            <a:solidFill>
                              <a:schemeClr val="tx1"/>
                            </a:solidFill>
                            <a:latin typeface="Arial" charset="0"/>
                            <a:ea typeface="Arial" charset="0"/>
                            <a:cs typeface="Arial" charset="0"/>
                          </a:rPr>
                          <m:t>(</m:t>
                        </m:r>
                        <m:r>
                          <a:rPr lang="en-US" b="1" i="1">
                            <a:solidFill>
                              <a:schemeClr val="tx1"/>
                            </a:solidFill>
                            <a:latin typeface="Arial" charset="0"/>
                            <a:ea typeface="Arial" charset="0"/>
                            <a:cs typeface="Arial" charset="0"/>
                          </a:rPr>
                          <m:t>𝒁</m:t>
                        </m:r>
                        <m:r>
                          <a:rPr lang="en-US" i="1">
                            <a:solidFill>
                              <a:schemeClr val="tx1"/>
                            </a:solidFill>
                            <a:latin typeface="Arial" charset="0"/>
                            <a:ea typeface="Arial" charset="0"/>
                            <a:cs typeface="Arial" charset="0"/>
                          </a:rPr>
                          <m:t>)</m:t>
                        </m:r>
                      </m:den>
                    </m:f>
                    <m:func>
                      <m:funcPr>
                        <m:ctrlPr>
                          <a:rPr lang="en-US" i="1">
                            <a:solidFill>
                              <a:schemeClr val="tx1"/>
                            </a:solidFill>
                            <a:latin typeface="Arial" charset="0"/>
                            <a:ea typeface="Arial" charset="0"/>
                            <a:cs typeface="Arial" charset="0"/>
                          </a:rPr>
                        </m:ctrlPr>
                      </m:funcPr>
                      <m:fName>
                        <m:r>
                          <m:rPr>
                            <m:sty m:val="p"/>
                          </m:rPr>
                          <a:rPr lang="en-US">
                            <a:solidFill>
                              <a:schemeClr val="tx1"/>
                            </a:solidFill>
                            <a:latin typeface="Arial" charset="0"/>
                            <a:ea typeface="Arial" charset="0"/>
                            <a:cs typeface="Arial" charset="0"/>
                          </a:rPr>
                          <m:t>exp</m:t>
                        </m:r>
                      </m:fName>
                      <m:e>
                        <m:d>
                          <m:dPr>
                            <m:ctrlPr>
                              <a:rPr lang="en-US" i="1">
                                <a:solidFill>
                                  <a:schemeClr val="tx1"/>
                                </a:solidFill>
                                <a:latin typeface="Arial" charset="0"/>
                                <a:ea typeface="Arial" charset="0"/>
                                <a:cs typeface="Arial" charset="0"/>
                              </a:rPr>
                            </m:ctrlPr>
                          </m:dPr>
                          <m:e>
                            <m:sSup>
                              <m:sSupPr>
                                <m:ctrlPr>
                                  <a:rPr lang="en-US" i="1">
                                    <a:solidFill>
                                      <a:schemeClr val="tx1"/>
                                    </a:solidFill>
                                    <a:latin typeface="Arial" charset="0"/>
                                    <a:ea typeface="Arial" charset="0"/>
                                    <a:cs typeface="Arial" charset="0"/>
                                  </a:rPr>
                                </m:ctrlPr>
                              </m:sSupPr>
                              <m:e>
                                <m:r>
                                  <a:rPr lang="en-US" b="1" i="1">
                                    <a:solidFill>
                                      <a:schemeClr val="tx1"/>
                                    </a:solidFill>
                                    <a:latin typeface="Arial" charset="0"/>
                                    <a:ea typeface="Arial" charset="0"/>
                                    <a:cs typeface="Arial" charset="0"/>
                                  </a:rPr>
                                  <m:t>𝒙</m:t>
                                </m:r>
                              </m:e>
                              <m:sup>
                                <m:r>
                                  <a:rPr lang="en-US" i="1">
                                    <a:solidFill>
                                      <a:schemeClr val="tx1"/>
                                    </a:solidFill>
                                    <a:latin typeface="Arial" charset="0"/>
                                    <a:ea typeface="Arial" charset="0"/>
                                    <a:cs typeface="Arial" charset="0"/>
                                  </a:rPr>
                                  <m:t>⊤</m:t>
                                </m:r>
                              </m:sup>
                            </m:sSup>
                            <m:r>
                              <a:rPr lang="en-US" b="1" i="1">
                                <a:solidFill>
                                  <a:schemeClr val="tx1"/>
                                </a:solidFill>
                                <a:latin typeface="Arial" charset="0"/>
                                <a:ea typeface="Arial" charset="0"/>
                                <a:cs typeface="Arial" charset="0"/>
                              </a:rPr>
                              <m:t>𝑴𝒁</m:t>
                            </m:r>
                            <m:sSup>
                              <m:sSupPr>
                                <m:ctrlPr>
                                  <a:rPr lang="en-US" i="1">
                                    <a:solidFill>
                                      <a:schemeClr val="tx1"/>
                                    </a:solidFill>
                                    <a:latin typeface="Arial" charset="0"/>
                                    <a:ea typeface="Arial" charset="0"/>
                                    <a:cs typeface="Arial" charset="0"/>
                                  </a:rPr>
                                </m:ctrlPr>
                              </m:sSupPr>
                              <m:e>
                                <m:r>
                                  <a:rPr lang="en-US" b="1" i="1">
                                    <a:solidFill>
                                      <a:schemeClr val="tx1"/>
                                    </a:solidFill>
                                    <a:latin typeface="Arial" charset="0"/>
                                    <a:ea typeface="Arial" charset="0"/>
                                    <a:cs typeface="Arial" charset="0"/>
                                  </a:rPr>
                                  <m:t>𝑴</m:t>
                                </m:r>
                              </m:e>
                              <m:sup>
                                <m:r>
                                  <a:rPr lang="en-US" i="1">
                                    <a:solidFill>
                                      <a:schemeClr val="tx1"/>
                                    </a:solidFill>
                                    <a:latin typeface="Arial" charset="0"/>
                                    <a:ea typeface="Arial" charset="0"/>
                                    <a:cs typeface="Arial" charset="0"/>
                                  </a:rPr>
                                  <m:t>⊤</m:t>
                                </m:r>
                              </m:sup>
                            </m:sSup>
                            <m:r>
                              <a:rPr lang="en-US" b="1" i="1">
                                <a:solidFill>
                                  <a:schemeClr val="tx1"/>
                                </a:solidFill>
                                <a:latin typeface="Arial" charset="0"/>
                                <a:ea typeface="Arial" charset="0"/>
                                <a:cs typeface="Arial" charset="0"/>
                              </a:rPr>
                              <m:t>𝒙</m:t>
                            </m:r>
                          </m:e>
                        </m:d>
                      </m:e>
                    </m:func>
                    <m:r>
                      <a:rPr lang="en-US">
                        <a:solidFill>
                          <a:schemeClr val="tx1"/>
                        </a:solidFill>
                        <a:latin typeface="Arial" charset="0"/>
                        <a:ea typeface="Arial" charset="0"/>
                        <a:cs typeface="Arial" charset="0"/>
                      </a:rPr>
                      <m:t> </m:t>
                    </m:r>
                  </m:oMath>
                </a14:m>
                <a:r>
                  <a:rPr lang="en-US" dirty="0">
                    <a:solidFill>
                      <a:schemeClr val="tx1"/>
                    </a:solidFill>
                    <a:latin typeface="Arial" charset="0"/>
                    <a:ea typeface="Arial" charset="0"/>
                    <a:cs typeface="Arial" charset="0"/>
                  </a:rPr>
                  <a:t>with </a:t>
                </a:r>
                <a14:m>
                  <m:oMath xmlns:m="http://schemas.openxmlformats.org/officeDocument/2006/math">
                    <m:r>
                      <a:rPr lang="en-US" b="1" i="1">
                        <a:solidFill>
                          <a:schemeClr val="tx1"/>
                        </a:solidFill>
                        <a:latin typeface="Arial" charset="0"/>
                        <a:ea typeface="Arial" charset="0"/>
                        <a:cs typeface="Arial" charset="0"/>
                      </a:rPr>
                      <m:t>𝒙</m:t>
                    </m:r>
                    <m:r>
                      <a:rPr lang="en-US" i="1">
                        <a:solidFill>
                          <a:schemeClr val="tx1"/>
                        </a:solidFill>
                        <a:latin typeface="Arial" charset="0"/>
                        <a:ea typeface="Arial" charset="0"/>
                        <a:cs typeface="Arial" charset="0"/>
                      </a:rPr>
                      <m:t>∈</m:t>
                    </m:r>
                    <m:sSub>
                      <m:sSubPr>
                        <m:ctrlPr>
                          <a:rPr lang="en-US" i="1">
                            <a:solidFill>
                              <a:schemeClr val="tx1"/>
                            </a:solidFill>
                            <a:latin typeface="Arial" charset="0"/>
                            <a:ea typeface="Arial" charset="0"/>
                            <a:cs typeface="Arial" charset="0"/>
                          </a:rPr>
                        </m:ctrlPr>
                      </m:sSubPr>
                      <m:e>
                        <m:r>
                          <a:rPr lang="en-US" i="1">
                            <a:solidFill>
                              <a:schemeClr val="tx1"/>
                            </a:solidFill>
                            <a:latin typeface="Arial" charset="0"/>
                            <a:ea typeface="Arial" charset="0"/>
                            <a:cs typeface="Arial" charset="0"/>
                          </a:rPr>
                          <m:t>𝑆</m:t>
                        </m:r>
                      </m:e>
                      <m:sub>
                        <m:r>
                          <a:rPr lang="en-US" i="1">
                            <a:solidFill>
                              <a:schemeClr val="tx1"/>
                            </a:solidFill>
                            <a:latin typeface="Arial" charset="0"/>
                            <a:ea typeface="Arial" charset="0"/>
                            <a:cs typeface="Arial" charset="0"/>
                          </a:rPr>
                          <m:t>𝑑</m:t>
                        </m:r>
                        <m:r>
                          <a:rPr lang="en-US" i="1">
                            <a:solidFill>
                              <a:schemeClr val="tx1"/>
                            </a:solidFill>
                            <a:latin typeface="Arial" charset="0"/>
                            <a:ea typeface="Arial" charset="0"/>
                            <a:cs typeface="Arial" charset="0"/>
                          </a:rPr>
                          <m:t>−1</m:t>
                        </m:r>
                      </m:sub>
                    </m:sSub>
                  </m:oMath>
                </a14:m>
                <a:r>
                  <a:rPr lang="en-US" dirty="0">
                    <a:solidFill>
                      <a:schemeClr val="tx1"/>
                    </a:solidFill>
                    <a:latin typeface="Arial" charset="0"/>
                    <a:ea typeface="Arial" charset="0"/>
                    <a:cs typeface="Arial" charset="0"/>
                  </a:rPr>
                  <a:t>, </a:t>
                </a:r>
                <a14:m>
                  <m:oMath xmlns:m="http://schemas.openxmlformats.org/officeDocument/2006/math">
                    <m:r>
                      <a:rPr lang="en-US" b="1" i="1">
                        <a:solidFill>
                          <a:schemeClr val="tx1"/>
                        </a:solidFill>
                        <a:latin typeface="Arial" charset="0"/>
                        <a:ea typeface="Arial" charset="0"/>
                        <a:cs typeface="Arial" charset="0"/>
                      </a:rPr>
                      <m:t>𝑴</m:t>
                    </m:r>
                    <m:r>
                      <a:rPr lang="en-US" i="1">
                        <a:solidFill>
                          <a:schemeClr val="tx1"/>
                        </a:solidFill>
                        <a:latin typeface="Arial" charset="0"/>
                        <a:ea typeface="Arial" charset="0"/>
                        <a:cs typeface="Arial" charset="0"/>
                      </a:rPr>
                      <m:t>∈</m:t>
                    </m:r>
                    <m:r>
                      <a:rPr lang="en-US" i="1">
                        <a:solidFill>
                          <a:schemeClr val="tx1"/>
                        </a:solidFill>
                        <a:latin typeface="Arial" charset="0"/>
                        <a:ea typeface="Arial" charset="0"/>
                        <a:cs typeface="Arial" charset="0"/>
                      </a:rPr>
                      <m:t>𝑂</m:t>
                    </m:r>
                    <m:r>
                      <a:rPr lang="en-US" i="1">
                        <a:solidFill>
                          <a:schemeClr val="tx1"/>
                        </a:solidFill>
                        <a:latin typeface="Arial" charset="0"/>
                        <a:ea typeface="Arial" charset="0"/>
                        <a:cs typeface="Arial" charset="0"/>
                      </a:rPr>
                      <m:t>(</m:t>
                    </m:r>
                    <m:r>
                      <a:rPr lang="en-US" i="1">
                        <a:solidFill>
                          <a:schemeClr val="tx1"/>
                        </a:solidFill>
                        <a:latin typeface="Arial" charset="0"/>
                        <a:ea typeface="Arial" charset="0"/>
                        <a:cs typeface="Arial" charset="0"/>
                      </a:rPr>
                      <m:t>𝑑</m:t>
                    </m:r>
                    <m:r>
                      <a:rPr lang="en-US" i="1">
                        <a:solidFill>
                          <a:schemeClr val="tx1"/>
                        </a:solidFill>
                        <a:latin typeface="Arial" charset="0"/>
                        <a:ea typeface="Arial" charset="0"/>
                        <a:cs typeface="Arial" charset="0"/>
                      </a:rPr>
                      <m:t>)</m:t>
                    </m:r>
                  </m:oMath>
                </a14:m>
                <a:r>
                  <a:rPr lang="en-US" dirty="0">
                    <a:solidFill>
                      <a:schemeClr val="tx1"/>
                    </a:solidFill>
                    <a:latin typeface="Arial" charset="0"/>
                    <a:ea typeface="Arial" charset="0"/>
                    <a:cs typeface="Arial" charset="0"/>
                  </a:rPr>
                  <a:t>, and diagonal </a:t>
                </a:r>
                <a14:m>
                  <m:oMath xmlns:m="http://schemas.openxmlformats.org/officeDocument/2006/math">
                    <m:r>
                      <a:rPr lang="en-US" b="1" i="1">
                        <a:solidFill>
                          <a:schemeClr val="tx1"/>
                        </a:solidFill>
                        <a:latin typeface="Arial" charset="0"/>
                        <a:ea typeface="Arial" charset="0"/>
                        <a:cs typeface="Arial" charset="0"/>
                      </a:rPr>
                      <m:t>𝒁</m:t>
                    </m:r>
                    <m:r>
                      <a:rPr lang="en-US" i="1">
                        <a:solidFill>
                          <a:schemeClr val="tx1"/>
                        </a:solidFill>
                        <a:latin typeface="Arial" charset="0"/>
                        <a:ea typeface="Arial" charset="0"/>
                        <a:cs typeface="Arial" charset="0"/>
                      </a:rPr>
                      <m:t>∈</m:t>
                    </m:r>
                    <m:sSup>
                      <m:sSupPr>
                        <m:ctrlPr>
                          <a:rPr lang="en-US" i="1">
                            <a:solidFill>
                              <a:schemeClr val="tx1"/>
                            </a:solidFill>
                            <a:latin typeface="Arial" charset="0"/>
                            <a:ea typeface="Arial" charset="0"/>
                            <a:cs typeface="Arial" charset="0"/>
                          </a:rPr>
                        </m:ctrlPr>
                      </m:sSupPr>
                      <m:e>
                        <m:r>
                          <a:rPr lang="en-US" i="1">
                            <a:solidFill>
                              <a:schemeClr val="tx1"/>
                            </a:solidFill>
                            <a:latin typeface="Arial" charset="0"/>
                            <a:ea typeface="Arial" charset="0"/>
                            <a:cs typeface="Arial" charset="0"/>
                          </a:rPr>
                          <m:t>ℝ</m:t>
                        </m:r>
                      </m:e>
                      <m:sup>
                        <m:r>
                          <a:rPr lang="en-US" i="1">
                            <a:solidFill>
                              <a:schemeClr val="tx1"/>
                            </a:solidFill>
                            <a:latin typeface="Arial" charset="0"/>
                            <a:ea typeface="Arial" charset="0"/>
                            <a:cs typeface="Arial" charset="0"/>
                          </a:rPr>
                          <m:t>𝑑</m:t>
                        </m:r>
                        <m:r>
                          <a:rPr lang="en-US" i="1">
                            <a:solidFill>
                              <a:schemeClr val="tx1"/>
                            </a:solidFill>
                            <a:latin typeface="Arial" charset="0"/>
                            <a:ea typeface="Arial" charset="0"/>
                            <a:cs typeface="Arial" charset="0"/>
                          </a:rPr>
                          <m:t>×</m:t>
                        </m:r>
                        <m:r>
                          <a:rPr lang="en-US" i="1">
                            <a:solidFill>
                              <a:schemeClr val="tx1"/>
                            </a:solidFill>
                            <a:latin typeface="Arial" charset="0"/>
                            <a:ea typeface="Arial" charset="0"/>
                            <a:cs typeface="Arial" charset="0"/>
                          </a:rPr>
                          <m:t>𝑑</m:t>
                        </m:r>
                      </m:sup>
                    </m:sSup>
                  </m:oMath>
                </a14:m>
                <a:endParaRPr lang="en-US" b="1" dirty="0">
                  <a:solidFill>
                    <a:schemeClr val="tx1"/>
                  </a:solidFill>
                  <a:latin typeface="Arial" charset="0"/>
                  <a:ea typeface="Arial" charset="0"/>
                  <a:cs typeface="Arial" charset="0"/>
                </a:endParaRPr>
              </a:p>
            </p:txBody>
          </p:sp>
        </mc:Choice>
        <mc:Fallback>
          <p:sp>
            <p:nvSpPr>
              <p:cNvPr id="35" name="Shape 204"/>
              <p:cNvSpPr txBox="1">
                <a:spLocks noGrp="1" noRot="1" noChangeAspect="1" noMove="1" noResize="1" noEditPoints="1" noAdjustHandles="1" noChangeArrowheads="1" noChangeShapeType="1" noTextEdit="1"/>
              </p:cNvSpPr>
              <p:nvPr>
                <p:ph type="body" idx="3"/>
              </p:nvPr>
            </p:nvSpPr>
            <p:spPr>
              <a:xfrm>
                <a:off x="1138177" y="14121933"/>
                <a:ext cx="8642605" cy="2815197"/>
              </a:xfrm>
              <a:prstGeom prst="rect">
                <a:avLst/>
              </a:prstGeom>
              <a:blipFill rotWithShape="0">
                <a:blip r:embed="rId7"/>
                <a:stretch>
                  <a:fillRect l="-423"/>
                </a:stretch>
              </a:blipFill>
              <a:ln>
                <a:noFill/>
              </a:ln>
            </p:spPr>
            <p:txBody>
              <a:bodyPr/>
              <a:lstStyle/>
              <a:p>
                <a:r>
                  <a:rPr lang="en-US">
                    <a:noFill/>
                  </a:rPr>
                  <a:t> </a:t>
                </a:r>
              </a:p>
            </p:txBody>
          </p:sp>
        </mc:Fallback>
      </mc:AlternateContent>
      <p:pic>
        <p:nvPicPr>
          <p:cNvPr id="37" name="Picture 36">
            <a:extLst>
              <a:ext uri="{FF2B5EF4-FFF2-40B4-BE49-F238E27FC236}">
                <a16:creationId xmlns:a16="http://schemas.microsoft.com/office/drawing/2014/main" xmlns="" id="{2439013A-E914-BD4B-8EB6-FE35C4828170}"/>
              </a:ext>
            </a:extLst>
          </p:cNvPr>
          <p:cNvPicPr>
            <a:picLocks noChangeAspect="1"/>
          </p:cNvPicPr>
          <p:nvPr/>
        </p:nvPicPr>
        <p:blipFill>
          <a:blip r:embed="rId8"/>
          <a:stretch>
            <a:fillRect/>
          </a:stretch>
        </p:blipFill>
        <p:spPr>
          <a:xfrm>
            <a:off x="1223062" y="16888736"/>
            <a:ext cx="8590551" cy="2917737"/>
          </a:xfrm>
          <a:prstGeom prst="rect">
            <a:avLst/>
          </a:prstGeom>
        </p:spPr>
      </p:pic>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xmlns="" id="{DA2BB2F5-9574-D144-ACD0-7A889414F05F}"/>
                  </a:ext>
                </a:extLst>
              </p:cNvPr>
              <p:cNvSpPr/>
              <p:nvPr/>
            </p:nvSpPr>
            <p:spPr>
              <a:xfrm>
                <a:off x="2431871" y="19776640"/>
                <a:ext cx="7162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charset="0"/>
                              <a:ea typeface="Cambria Math" charset="0"/>
                              <a:cs typeface="Cambria Math" charset="0"/>
                            </a:rPr>
                          </m:ctrlPr>
                        </m:sSubPr>
                        <m:e>
                          <m:r>
                            <a:rPr lang="en-US" sz="3600" b="0" i="1">
                              <a:latin typeface="Cambria Math" charset="0"/>
                              <a:ea typeface="Cambria Math" charset="0"/>
                              <a:cs typeface="Cambria Math" charset="0"/>
                            </a:rPr>
                            <m:t>𝑆</m:t>
                          </m:r>
                        </m:e>
                        <m:sub>
                          <m:r>
                            <a:rPr lang="en-US" sz="3600" b="0" i="1" smtClean="0">
                              <a:latin typeface="Cambria Math" panose="02040503050406030204" pitchFamily="18" charset="0"/>
                              <a:ea typeface="Cambria Math" charset="0"/>
                              <a:cs typeface="Cambria Math" charset="0"/>
                            </a:rPr>
                            <m:t>1</m:t>
                          </m:r>
                        </m:sub>
                      </m:sSub>
                    </m:oMath>
                  </m:oMathPara>
                </a14:m>
                <a:endParaRPr lang="en-US" dirty="0"/>
              </a:p>
            </p:txBody>
          </p:sp>
        </mc:Choice>
        <mc:Fallback>
          <p:sp>
            <p:nvSpPr>
              <p:cNvPr id="41" name="Rectangle 40">
                <a:extLst>
                  <a:ext uri="{FF2B5EF4-FFF2-40B4-BE49-F238E27FC236}">
                    <a16:creationId xmlns:a16="http://schemas.microsoft.com/office/drawing/2014/main" xmlns:a14="http://schemas.microsoft.com/office/drawing/2010/main" xmlns="" id="{DA2BB2F5-9574-D144-ACD0-7A889414F05F}"/>
                  </a:ext>
                </a:extLst>
              </p:cNvPr>
              <p:cNvSpPr>
                <a:spLocks noRot="1" noChangeAspect="1" noMove="1" noResize="1" noEditPoints="1" noAdjustHandles="1" noChangeArrowheads="1" noChangeShapeType="1" noTextEdit="1"/>
              </p:cNvSpPr>
              <p:nvPr/>
            </p:nvSpPr>
            <p:spPr>
              <a:xfrm>
                <a:off x="2431871" y="19776640"/>
                <a:ext cx="716286" cy="64633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xmlns="" id="{B9AEF3B6-3DEB-3E47-85A7-845496357CF4}"/>
                  </a:ext>
                </a:extLst>
              </p:cNvPr>
              <p:cNvSpPr/>
              <p:nvPr/>
            </p:nvSpPr>
            <p:spPr>
              <a:xfrm>
                <a:off x="5390394" y="19771668"/>
                <a:ext cx="72699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charset="0"/>
                              <a:ea typeface="Cambria Math" charset="0"/>
                              <a:cs typeface="Cambria Math" charset="0"/>
                            </a:rPr>
                          </m:ctrlPr>
                        </m:sSubPr>
                        <m:e>
                          <m:r>
                            <a:rPr lang="en-US" sz="3600" b="0" i="1">
                              <a:latin typeface="Cambria Math" charset="0"/>
                              <a:ea typeface="Cambria Math" charset="0"/>
                              <a:cs typeface="Cambria Math" charset="0"/>
                            </a:rPr>
                            <m:t>𝑆</m:t>
                          </m:r>
                        </m:e>
                        <m:sub>
                          <m:r>
                            <a:rPr lang="en-US" sz="3600" b="0" i="1" smtClean="0">
                              <a:latin typeface="Cambria Math" panose="02040503050406030204" pitchFamily="18" charset="0"/>
                              <a:ea typeface="Cambria Math" charset="0"/>
                              <a:cs typeface="Cambria Math" charset="0"/>
                            </a:rPr>
                            <m:t>2</m:t>
                          </m:r>
                        </m:sub>
                      </m:sSub>
                    </m:oMath>
                  </m:oMathPara>
                </a14:m>
                <a:endParaRPr lang="en-US" dirty="0"/>
              </a:p>
            </p:txBody>
          </p:sp>
        </mc:Choice>
        <mc:Fallback>
          <p:sp>
            <p:nvSpPr>
              <p:cNvPr id="42" name="Rectangle 41">
                <a:extLst>
                  <a:ext uri="{FF2B5EF4-FFF2-40B4-BE49-F238E27FC236}">
                    <a16:creationId xmlns:a16="http://schemas.microsoft.com/office/drawing/2014/main" xmlns:a14="http://schemas.microsoft.com/office/drawing/2010/main" xmlns="" id="{B9AEF3B6-3DEB-3E47-85A7-845496357CF4}"/>
                  </a:ext>
                </a:extLst>
              </p:cNvPr>
              <p:cNvSpPr>
                <a:spLocks noRot="1" noChangeAspect="1" noMove="1" noResize="1" noEditPoints="1" noAdjustHandles="1" noChangeArrowheads="1" noChangeShapeType="1" noTextEdit="1"/>
              </p:cNvSpPr>
              <p:nvPr/>
            </p:nvSpPr>
            <p:spPr>
              <a:xfrm>
                <a:off x="5390394" y="19771668"/>
                <a:ext cx="726994" cy="646331"/>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xmlns="" id="{B9AEF3B6-3DEB-3E47-85A7-845496357CF4}"/>
                  </a:ext>
                </a:extLst>
              </p:cNvPr>
              <p:cNvSpPr/>
              <p:nvPr/>
            </p:nvSpPr>
            <p:spPr>
              <a:xfrm>
                <a:off x="8359625" y="19739010"/>
                <a:ext cx="75103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charset="0"/>
                              <a:ea typeface="Cambria Math" charset="0"/>
                              <a:cs typeface="Cambria Math" charset="0"/>
                            </a:rPr>
                          </m:ctrlPr>
                        </m:sSubPr>
                        <m:e>
                          <m:r>
                            <a:rPr lang="en-US" sz="3600" b="0" i="1">
                              <a:latin typeface="Cambria Math" charset="0"/>
                              <a:ea typeface="Cambria Math" charset="0"/>
                              <a:cs typeface="Cambria Math" charset="0"/>
                            </a:rPr>
                            <m:t>𝑆</m:t>
                          </m:r>
                        </m:e>
                        <m:sub>
                          <m:r>
                            <a:rPr lang="en-US" sz="3600" b="0" i="1" smtClean="0">
                              <a:latin typeface="Cambria Math" charset="0"/>
                              <a:ea typeface="Cambria Math" charset="0"/>
                              <a:cs typeface="Cambria Math" charset="0"/>
                            </a:rPr>
                            <m:t>3</m:t>
                          </m:r>
                        </m:sub>
                      </m:sSub>
                    </m:oMath>
                  </m:oMathPara>
                </a14:m>
                <a:endParaRPr lang="en-US" dirty="0"/>
              </a:p>
            </p:txBody>
          </p:sp>
        </mc:Choice>
        <mc:Fallback>
          <p:sp>
            <p:nvSpPr>
              <p:cNvPr id="43" name="Rectangle 42">
                <a:extLst>
                  <a:ext uri="{FF2B5EF4-FFF2-40B4-BE49-F238E27FC236}">
                    <a16:creationId xmlns:a16="http://schemas.microsoft.com/office/drawing/2014/main" xmlns:a14="http://schemas.microsoft.com/office/drawing/2010/main" xmlns="" id="{B9AEF3B6-3DEB-3E47-85A7-845496357CF4}"/>
                  </a:ext>
                </a:extLst>
              </p:cNvPr>
              <p:cNvSpPr>
                <a:spLocks noRot="1" noChangeAspect="1" noMove="1" noResize="1" noEditPoints="1" noAdjustHandles="1" noChangeArrowheads="1" noChangeShapeType="1" noTextEdit="1"/>
              </p:cNvSpPr>
              <p:nvPr/>
            </p:nvSpPr>
            <p:spPr>
              <a:xfrm>
                <a:off x="8359625" y="19739010"/>
                <a:ext cx="751039" cy="646331"/>
              </a:xfrm>
              <a:prstGeom prst="rect">
                <a:avLst/>
              </a:prstGeom>
              <a:blipFill rotWithShape="0">
                <a:blip r:embed="rId11"/>
                <a:stretch>
                  <a:fillRect/>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xmlns="" id="{CA676032-FB29-444F-9481-FEFC1CA9DE7D}"/>
              </a:ext>
            </a:extLst>
          </p:cNvPr>
          <p:cNvPicPr>
            <a:picLocks noChangeAspect="1"/>
          </p:cNvPicPr>
          <p:nvPr/>
        </p:nvPicPr>
        <p:blipFill rotWithShape="1">
          <a:blip r:embed="rId12"/>
          <a:srcRect l="8181" t="7859" r="7273" b="22446"/>
          <a:stretch/>
        </p:blipFill>
        <p:spPr>
          <a:xfrm>
            <a:off x="4271805" y="6806359"/>
            <a:ext cx="2579769" cy="2213608"/>
          </a:xfrm>
          <a:prstGeom prst="rect">
            <a:avLst/>
          </a:prstGeom>
        </p:spPr>
      </p:pic>
      <p:sp>
        <p:nvSpPr>
          <p:cNvPr id="45" name="Shape 203"/>
          <p:cNvSpPr txBox="1">
            <a:spLocks noGrp="1"/>
          </p:cNvSpPr>
          <p:nvPr>
            <p:ph type="body" idx="2"/>
          </p:nvPr>
        </p:nvSpPr>
        <p:spPr>
          <a:xfrm>
            <a:off x="14386211" y="14743833"/>
            <a:ext cx="8577000" cy="48270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cs typeface="Trebuchet MS"/>
              </a:rPr>
              <a:t>Proposed Methodology</a:t>
            </a:r>
            <a:endParaRPr lang="en-US" sz="4200" b="1" i="0" u="sng" strike="noStrike" cap="none" dirty="0">
              <a:solidFill>
                <a:srgbClr val="003056"/>
              </a:solidFill>
              <a:latin typeface="+mj-lt"/>
              <a:ea typeface="Trebuchet MS"/>
              <a:cs typeface="Trebuchet MS"/>
              <a:sym typeface="Trebuchet MS"/>
            </a:endParaRPr>
          </a:p>
        </p:txBody>
      </p:sp>
      <p:pic>
        <p:nvPicPr>
          <p:cNvPr id="46" name="Content Placeholder 4">
            <a:extLst>
              <a:ext uri="{FF2B5EF4-FFF2-40B4-BE49-F238E27FC236}">
                <a16:creationId xmlns:a16="http://schemas.microsoft.com/office/drawing/2014/main" xmlns="" id="{8902B103-E1E6-D545-930E-E44AB3213A6F}"/>
              </a:ext>
            </a:extLst>
          </p:cNvPr>
          <p:cNvPicPr>
            <a:picLocks noChangeAspect="1"/>
          </p:cNvPicPr>
          <p:nvPr/>
        </p:nvPicPr>
        <p:blipFill>
          <a:blip r:embed="rId13"/>
          <a:stretch>
            <a:fillRect/>
          </a:stretch>
        </p:blipFill>
        <p:spPr>
          <a:xfrm>
            <a:off x="10962323" y="15395595"/>
            <a:ext cx="15918425" cy="4403383"/>
          </a:xfrm>
          <a:prstGeom prst="rect">
            <a:avLst/>
          </a:prstGeom>
        </p:spPr>
      </p:pic>
      <p:pic>
        <p:nvPicPr>
          <p:cNvPr id="47" name="final_vide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12247114" y="4579615"/>
            <a:ext cx="12945804" cy="4315268"/>
          </a:xfrm>
          <a:prstGeom prst="rect">
            <a:avLst/>
          </a:prstGeom>
          <a:noFill/>
          <a:ln>
            <a:noFill/>
          </a:ln>
        </p:spPr>
      </p:pic>
      <mc:AlternateContent xmlns:mc="http://schemas.openxmlformats.org/markup-compatibility/2006">
        <mc:Choice xmlns:a14="http://schemas.microsoft.com/office/drawing/2010/main" Requires="a14">
          <p:sp>
            <p:nvSpPr>
              <p:cNvPr id="3" name="TextBox 2"/>
              <p:cNvSpPr txBox="1"/>
              <p:nvPr/>
            </p:nvSpPr>
            <p:spPr>
              <a:xfrm>
                <a:off x="10951509" y="9784049"/>
                <a:ext cx="7107892" cy="2246769"/>
              </a:xfrm>
              <a:prstGeom prst="rect">
                <a:avLst/>
              </a:prstGeom>
              <a:noFill/>
            </p:spPr>
            <p:txBody>
              <a:bodyPr wrap="square" rtlCol="0">
                <a:spAutoFit/>
              </a:bodyPr>
              <a:lstStyle/>
              <a:p>
                <a:r>
                  <a:rPr lang="en-US" sz="2800" dirty="0" smtClean="0">
                    <a:solidFill>
                      <a:schemeClr val="tx1"/>
                    </a:solidFill>
                    <a:latin typeface="Arial" charset="0"/>
                    <a:ea typeface="Arial" charset="0"/>
                    <a:cs typeface="Arial" charset="0"/>
                  </a:rPr>
                  <a:t>Our loss function is the negative log likelihood of the Bingham distribution; we estimate </a:t>
                </a:r>
                <a:r>
                  <a:rPr lang="en-US" sz="2800" b="1" dirty="0" smtClean="0">
                    <a:solidFill>
                      <a:schemeClr val="tx1"/>
                    </a:solidFill>
                    <a:latin typeface="Arial" charset="0"/>
                    <a:ea typeface="Arial" charset="0"/>
                    <a:cs typeface="Arial" charset="0"/>
                  </a:rPr>
                  <a:t>M</a:t>
                </a:r>
                <a14:m>
                  <m:oMath xmlns:m="http://schemas.openxmlformats.org/officeDocument/2006/math">
                    <m:r>
                      <a:rPr lang="en-US" sz="2800" b="1" i="1">
                        <a:solidFill>
                          <a:schemeClr val="tx1"/>
                        </a:solidFill>
                        <a:latin typeface="Arial" charset="0"/>
                        <a:ea typeface="Arial" charset="0"/>
                        <a:cs typeface="Arial" charset="0"/>
                      </a:rPr>
                      <m:t> </m:t>
                    </m:r>
                  </m:oMath>
                </a14:m>
                <a:r>
                  <a:rPr lang="en-US" sz="2800" dirty="0">
                    <a:solidFill>
                      <a:schemeClr val="tx1"/>
                    </a:solidFill>
                    <a:latin typeface="Arial" charset="0"/>
                    <a:ea typeface="Arial" charset="0"/>
                    <a:cs typeface="Arial" charset="0"/>
                  </a:rPr>
                  <a:t>and </a:t>
                </a:r>
                <a:r>
                  <a:rPr lang="en-US" sz="2800" b="1" dirty="0" smtClean="0">
                    <a:solidFill>
                      <a:schemeClr val="tx1"/>
                    </a:solidFill>
                    <a:latin typeface="Arial" charset="0"/>
                    <a:ea typeface="Arial" charset="0"/>
                    <a:cs typeface="Arial" charset="0"/>
                  </a:rPr>
                  <a:t>Z</a:t>
                </a:r>
                <a:r>
                  <a:rPr lang="en-US" sz="2800" dirty="0" smtClean="0">
                    <a:solidFill>
                      <a:schemeClr val="tx1"/>
                    </a:solidFill>
                    <a:latin typeface="Arial" charset="0"/>
                    <a:ea typeface="Arial" charset="0"/>
                    <a:cs typeface="Arial" charset="0"/>
                  </a:rPr>
                  <a:t>.</a:t>
                </a:r>
              </a:p>
              <a:p>
                <a:r>
                  <a:rPr lang="en-US" sz="2800" dirty="0" smtClean="0">
                    <a:solidFill>
                      <a:schemeClr val="tx1"/>
                    </a:solidFill>
                    <a:latin typeface="Arial" charset="0"/>
                    <a:ea typeface="Arial" charset="0"/>
                    <a:cs typeface="Arial" charset="0"/>
                  </a:rPr>
                  <a:t>M corresponds to the predicted orientation.</a:t>
                </a:r>
              </a:p>
              <a:p>
                <a:r>
                  <a:rPr lang="en-US" sz="2800" dirty="0" smtClean="0">
                    <a:solidFill>
                      <a:schemeClr val="tx1"/>
                    </a:solidFill>
                    <a:latin typeface="Arial" charset="0"/>
                    <a:ea typeface="Arial" charset="0"/>
                    <a:cs typeface="Arial" charset="0"/>
                  </a:rPr>
                  <a:t>Z corresponds to the predicted uncertainty.</a:t>
                </a:r>
              </a:p>
            </p:txBody>
          </p:sp>
        </mc:Choice>
        <mc:Fallback>
          <p:sp>
            <p:nvSpPr>
              <p:cNvPr id="3" name="TextBox 2"/>
              <p:cNvSpPr txBox="1">
                <a:spLocks noRot="1" noChangeAspect="1" noMove="1" noResize="1" noEditPoints="1" noAdjustHandles="1" noChangeArrowheads="1" noChangeShapeType="1" noTextEdit="1"/>
              </p:cNvSpPr>
              <p:nvPr/>
            </p:nvSpPr>
            <p:spPr>
              <a:xfrm>
                <a:off x="10951509" y="9784049"/>
                <a:ext cx="7107892" cy="2246769"/>
              </a:xfrm>
              <a:prstGeom prst="rect">
                <a:avLst/>
              </a:prstGeom>
              <a:blipFill rotWithShape="0">
                <a:blip r:embed="rId15"/>
                <a:stretch>
                  <a:fillRect l="-1801" t="-2981" b="-6504"/>
                </a:stretch>
              </a:blipFill>
            </p:spPr>
            <p:txBody>
              <a:bodyPr/>
              <a:lstStyle/>
              <a:p>
                <a:r>
                  <a:rPr lang="en-US">
                    <a:noFill/>
                  </a:rPr>
                  <a:t> </a:t>
                </a:r>
              </a:p>
            </p:txBody>
          </p:sp>
        </mc:Fallback>
      </mc:AlternateContent>
      <p:pic>
        <p:nvPicPr>
          <p:cNvPr id="4" name="Picture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18852" y="12118231"/>
            <a:ext cx="7238519" cy="516422"/>
          </a:xfrm>
          <a:prstGeom prst="rect">
            <a:avLst/>
          </a:prstGeom>
        </p:spPr>
      </p:pic>
      <p:sp>
        <p:nvSpPr>
          <p:cNvPr id="48" name="Shape 203"/>
          <p:cNvSpPr txBox="1">
            <a:spLocks noGrp="1"/>
          </p:cNvSpPr>
          <p:nvPr>
            <p:ph type="body" idx="2"/>
          </p:nvPr>
        </p:nvSpPr>
        <p:spPr>
          <a:xfrm>
            <a:off x="10916757" y="8981917"/>
            <a:ext cx="7142644" cy="518504"/>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cs typeface="Trebuchet MS"/>
              </a:rPr>
              <a:t>Bingham Loss Function</a:t>
            </a:r>
            <a:endParaRPr lang="en-US" sz="4200" b="1" i="0" u="sng" strike="noStrike" cap="none" dirty="0">
              <a:solidFill>
                <a:srgbClr val="003056"/>
              </a:solidFill>
              <a:latin typeface="+mj-lt"/>
              <a:ea typeface="Trebuchet MS"/>
              <a:cs typeface="Trebuchet MS"/>
              <a:sym typeface="Trebuchet MS"/>
            </a:endParaRPr>
          </a:p>
        </p:txBody>
      </p:sp>
      <mc:AlternateContent xmlns:mc="http://schemas.openxmlformats.org/markup-compatibility/2006">
        <mc:Choice xmlns:a14="http://schemas.microsoft.com/office/drawing/2010/main" Requires="a14">
          <p:sp>
            <p:nvSpPr>
              <p:cNvPr id="5" name="TextBox 4"/>
              <p:cNvSpPr txBox="1"/>
              <p:nvPr/>
            </p:nvSpPr>
            <p:spPr>
              <a:xfrm>
                <a:off x="10916756" y="12721697"/>
                <a:ext cx="7459912" cy="1815882"/>
              </a:xfrm>
              <a:prstGeom prst="rect">
                <a:avLst/>
              </a:prstGeom>
              <a:noFill/>
            </p:spPr>
            <p:txBody>
              <a:bodyPr wrap="square" rtlCol="0">
                <a:spAutoFit/>
              </a:bodyPr>
              <a:lstStyle/>
              <a:p>
                <a14:m>
                  <m:oMath xmlns:m="http://schemas.openxmlformats.org/officeDocument/2006/math">
                    <m:r>
                      <a:rPr lang="en-US" sz="2800" i="1" smtClean="0">
                        <a:solidFill>
                          <a:schemeClr val="tx1"/>
                        </a:solidFill>
                        <a:latin typeface="Cambria Math" charset="0"/>
                      </a:rPr>
                      <m:t>𝑦</m:t>
                    </m:r>
                    <m:r>
                      <a:rPr lang="en-US" sz="2800">
                        <a:solidFill>
                          <a:schemeClr val="tx1"/>
                        </a:solidFill>
                        <a:latin typeface="Cambria Math" charset="0"/>
                      </a:rPr>
                      <m:t>:</m:t>
                    </m:r>
                  </m:oMath>
                </a14:m>
                <a:r>
                  <a:rPr lang="en-US" sz="2800" dirty="0">
                    <a:solidFill>
                      <a:schemeClr val="tx1"/>
                    </a:solidFill>
                  </a:rPr>
                  <a:t> target pose</a:t>
                </a:r>
              </a:p>
              <a:p>
                <a14:m>
                  <m:oMath xmlns:m="http://schemas.openxmlformats.org/officeDocument/2006/math">
                    <m:r>
                      <a:rPr lang="en-US" sz="2800" i="1">
                        <a:solidFill>
                          <a:schemeClr val="tx1"/>
                        </a:solidFill>
                        <a:latin typeface="Cambria Math" charset="0"/>
                      </a:rPr>
                      <m:t>𝑀</m:t>
                    </m:r>
                    <m:r>
                      <a:rPr lang="en-US" sz="2800" i="1">
                        <a:solidFill>
                          <a:schemeClr val="tx1"/>
                        </a:solidFill>
                        <a:latin typeface="Cambria Math" charset="0"/>
                      </a:rPr>
                      <m:t>, </m:t>
                    </m:r>
                    <m:r>
                      <a:rPr lang="en-US" sz="2800" i="1">
                        <a:solidFill>
                          <a:schemeClr val="tx1"/>
                        </a:solidFill>
                        <a:latin typeface="Cambria Math" charset="0"/>
                      </a:rPr>
                      <m:t>𝑍</m:t>
                    </m:r>
                  </m:oMath>
                </a14:m>
                <a:r>
                  <a:rPr lang="en-US" sz="2800" dirty="0">
                    <a:solidFill>
                      <a:schemeClr val="tx1"/>
                    </a:solidFill>
                  </a:rPr>
                  <a:t>: parameters of Bingham, predicted by the model.</a:t>
                </a:r>
              </a:p>
              <a:p>
                <a14:m>
                  <m:oMath xmlns:m="http://schemas.openxmlformats.org/officeDocument/2006/math">
                    <m:r>
                      <a:rPr lang="en-US" sz="2800" i="1">
                        <a:solidFill>
                          <a:schemeClr val="tx1"/>
                        </a:solidFill>
                        <a:latin typeface="Cambria Math" charset="0"/>
                      </a:rPr>
                      <m:t>𝑁</m:t>
                    </m:r>
                    <m:r>
                      <a:rPr lang="en-US" sz="2800" i="1">
                        <a:solidFill>
                          <a:schemeClr val="tx1"/>
                        </a:solidFill>
                        <a:latin typeface="Cambria Math" charset="0"/>
                      </a:rPr>
                      <m:t>(</m:t>
                    </m:r>
                    <m:r>
                      <a:rPr lang="en-US" sz="2800" i="1">
                        <a:solidFill>
                          <a:schemeClr val="tx1"/>
                        </a:solidFill>
                        <a:latin typeface="Cambria Math" charset="0"/>
                      </a:rPr>
                      <m:t>𝑍</m:t>
                    </m:r>
                    <m:r>
                      <a:rPr lang="en-US" sz="2800" i="1">
                        <a:solidFill>
                          <a:schemeClr val="tx1"/>
                        </a:solidFill>
                        <a:latin typeface="Cambria Math" charset="0"/>
                      </a:rPr>
                      <m:t>)</m:t>
                    </m:r>
                  </m:oMath>
                </a14:m>
                <a:r>
                  <a:rPr lang="en-US" sz="2800" dirty="0">
                    <a:solidFill>
                      <a:schemeClr val="tx1"/>
                    </a:solidFill>
                  </a:rPr>
                  <a:t>: Normalization </a:t>
                </a:r>
                <a:r>
                  <a:rPr lang="en-US" sz="2800" dirty="0" smtClean="0">
                    <a:solidFill>
                      <a:schemeClr val="tx1"/>
                    </a:solidFill>
                  </a:rPr>
                  <a:t>constant.</a:t>
                </a:r>
                <a:endParaRPr lang="en-US" sz="2800" dirty="0">
                  <a:solidFill>
                    <a:schemeClr val="tx1"/>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10916756" y="12721697"/>
                <a:ext cx="7459912" cy="1815882"/>
              </a:xfrm>
              <a:prstGeom prst="rect">
                <a:avLst/>
              </a:prstGeom>
              <a:blipFill rotWithShape="0">
                <a:blip r:embed="rId17"/>
                <a:stretch>
                  <a:fillRect l="-1716" t="-3691" b="-8389"/>
                </a:stretch>
              </a:blipFill>
            </p:spPr>
            <p:txBody>
              <a:bodyPr/>
              <a:lstStyle/>
              <a:p>
                <a:r>
                  <a:rPr lang="en-US">
                    <a:noFill/>
                  </a:rPr>
                  <a:t> </a:t>
                </a:r>
              </a:p>
            </p:txBody>
          </p:sp>
        </mc:Fallback>
      </mc:AlternateContent>
      <p:sp>
        <p:nvSpPr>
          <p:cNvPr id="49" name="Shape 203"/>
          <p:cNvSpPr txBox="1">
            <a:spLocks noGrp="1"/>
          </p:cNvSpPr>
          <p:nvPr>
            <p:ph type="body" idx="2"/>
          </p:nvPr>
        </p:nvSpPr>
        <p:spPr>
          <a:xfrm>
            <a:off x="19391889" y="9028141"/>
            <a:ext cx="7142644" cy="518504"/>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cs typeface="Trebuchet MS"/>
              </a:rPr>
              <a:t>Metrics</a:t>
            </a:r>
            <a:endParaRPr lang="en-US" sz="4200" b="1" i="0" u="sng" strike="noStrike" cap="none" dirty="0">
              <a:solidFill>
                <a:srgbClr val="003056"/>
              </a:solidFill>
              <a:latin typeface="+mj-lt"/>
              <a:ea typeface="Trebuchet MS"/>
              <a:cs typeface="Trebuchet MS"/>
              <a:sym typeface="Trebuchet MS"/>
            </a:endParaRPr>
          </a:p>
        </p:txBody>
      </p:sp>
      <p:sp>
        <p:nvSpPr>
          <p:cNvPr id="6" name="TextBox 5"/>
          <p:cNvSpPr txBox="1"/>
          <p:nvPr/>
        </p:nvSpPr>
        <p:spPr>
          <a:xfrm>
            <a:off x="19391889" y="9694459"/>
            <a:ext cx="7142644" cy="3539430"/>
          </a:xfrm>
          <a:prstGeom prst="rect">
            <a:avLst/>
          </a:prstGeom>
          <a:noFill/>
        </p:spPr>
        <p:txBody>
          <a:bodyPr wrap="square" rtlCol="0">
            <a:spAutoFit/>
          </a:bodyPr>
          <a:lstStyle/>
          <a:p>
            <a:pPr lvl="1">
              <a:buFont typeface="Arial" charset="0"/>
              <a:buChar char="•"/>
            </a:pPr>
            <a:r>
              <a:rPr lang="en-US" sz="2800" dirty="0">
                <a:solidFill>
                  <a:schemeClr val="tx1"/>
                </a:solidFill>
              </a:rPr>
              <a:t>MAAD (mean absolute angular deviation) – the angular distance between the target and predicted angles</a:t>
            </a:r>
            <a:r>
              <a:rPr lang="en-US" sz="2800" dirty="0" smtClean="0">
                <a:solidFill>
                  <a:schemeClr val="tx1"/>
                </a:solidFill>
              </a:rPr>
              <a:t>.</a:t>
            </a:r>
            <a:endParaRPr lang="en-US" sz="2800" dirty="0">
              <a:solidFill>
                <a:schemeClr val="tx1"/>
              </a:solidFill>
            </a:endParaRPr>
          </a:p>
          <a:p>
            <a:pPr lvl="1">
              <a:buFont typeface="Arial" charset="0"/>
              <a:buChar char="•"/>
            </a:pPr>
            <a:r>
              <a:rPr lang="en-US" sz="2800" dirty="0">
                <a:solidFill>
                  <a:schemeClr val="tx1"/>
                </a:solidFill>
              </a:rPr>
              <a:t>EAAD (expected absolute angular deviation) –the expected angular deviation over a probability distribution parameterized by predicted </a:t>
            </a:r>
            <a:r>
              <a:rPr lang="en-US" sz="2800" dirty="0" smtClean="0">
                <a:solidFill>
                  <a:schemeClr val="tx1"/>
                </a:solidFill>
              </a:rPr>
              <a:t>value of </a:t>
            </a:r>
            <a:r>
              <a:rPr lang="en-US" sz="2800" b="1" dirty="0" smtClean="0">
                <a:solidFill>
                  <a:schemeClr val="tx1"/>
                </a:solidFill>
              </a:rPr>
              <a:t>Z</a:t>
            </a:r>
            <a:r>
              <a:rPr lang="en-US" sz="2800" dirty="0" smtClean="0">
                <a:solidFill>
                  <a:schemeClr val="tx1"/>
                </a:solidFill>
              </a:rPr>
              <a:t>.</a:t>
            </a:r>
          </a:p>
          <a:p>
            <a:pPr lvl="1">
              <a:buFont typeface="Arial" charset="0"/>
              <a:buChar char="•"/>
            </a:pPr>
            <a:r>
              <a:rPr lang="en-US" sz="2800" dirty="0" smtClean="0">
                <a:solidFill>
                  <a:schemeClr val="tx1"/>
                </a:solidFill>
              </a:rPr>
              <a:t> </a:t>
            </a:r>
            <a:r>
              <a:rPr lang="en-US" sz="2800" b="1" dirty="0" smtClean="0">
                <a:solidFill>
                  <a:schemeClr val="tx1"/>
                </a:solidFill>
              </a:rPr>
              <a:t>We aim to minimize |EAAD – MAAD|.</a:t>
            </a:r>
            <a:endParaRPr lang="en-US" sz="2800" b="1" dirty="0">
              <a:solidFill>
                <a:schemeClr val="tx1"/>
              </a:solidFill>
            </a:endParaRPr>
          </a:p>
        </p:txBody>
      </p:sp>
      <p:pic>
        <p:nvPicPr>
          <p:cNvPr id="50" name="Picture 49">
            <a:extLst>
              <a:ext uri="{FF2B5EF4-FFF2-40B4-BE49-F238E27FC236}">
                <a16:creationId xmlns:a16="http://schemas.microsoft.com/office/drawing/2014/main" xmlns="" id="{5E601393-F4C4-9049-99EB-C5AA3D0C3DF2}"/>
              </a:ext>
            </a:extLst>
          </p:cNvPr>
          <p:cNvPicPr>
            <a:picLocks noChangeAspect="1"/>
          </p:cNvPicPr>
          <p:nvPr/>
        </p:nvPicPr>
        <p:blipFill>
          <a:blip r:embed="rId18"/>
          <a:stretch>
            <a:fillRect/>
          </a:stretch>
        </p:blipFill>
        <p:spPr>
          <a:xfrm>
            <a:off x="19836216" y="13428234"/>
            <a:ext cx="6253990" cy="1010337"/>
          </a:xfrm>
          <a:prstGeom prst="rect">
            <a:avLst/>
          </a:prstGeom>
        </p:spPr>
      </p:pic>
      <p:sp>
        <p:nvSpPr>
          <p:cNvPr id="54" name="Shape 203"/>
          <p:cNvSpPr txBox="1">
            <a:spLocks noGrp="1"/>
          </p:cNvSpPr>
          <p:nvPr>
            <p:ph type="body" idx="2"/>
          </p:nvPr>
        </p:nvSpPr>
        <p:spPr>
          <a:xfrm>
            <a:off x="12998228" y="3665603"/>
            <a:ext cx="11461973" cy="753430"/>
          </a:xfrm>
          <a:prstGeom prst="rect">
            <a:avLst/>
          </a:prstGeom>
          <a:noFill/>
          <a:ln>
            <a:noFill/>
          </a:ln>
        </p:spPr>
        <p:txBody>
          <a:bodyPr lIns="71525" tIns="71525" rIns="71525" bIns="71525" anchor="ctr" anchorCtr="0">
            <a:noAutofit/>
          </a:bodyPr>
          <a:lstStyle/>
          <a:p>
            <a:pPr marL="0" marR="0" lvl="0" indent="0" algn="ctr" rtl="0">
              <a:spcBef>
                <a:spcPts val="0"/>
              </a:spcBef>
              <a:spcAft>
                <a:spcPts val="0"/>
              </a:spcAft>
              <a:buClr>
                <a:schemeClr val="accent1"/>
              </a:buClr>
              <a:buSzPct val="25000"/>
              <a:buFont typeface="Noto Sans Symbols"/>
              <a:buNone/>
            </a:pPr>
            <a:r>
              <a:rPr lang="en-US" sz="4200" dirty="0" smtClean="0">
                <a:solidFill>
                  <a:srgbClr val="003056"/>
                </a:solidFill>
                <a:latin typeface="+mj-lt"/>
                <a:cs typeface="Trebuchet MS"/>
              </a:rPr>
              <a:t>Orientation </a:t>
            </a:r>
            <a:r>
              <a:rPr lang="en-US" sz="4200" smtClean="0">
                <a:solidFill>
                  <a:srgbClr val="003056"/>
                </a:solidFill>
                <a:latin typeface="+mj-lt"/>
                <a:cs typeface="Trebuchet MS"/>
              </a:rPr>
              <a:t>&amp; Uncertainty Estimation!</a:t>
            </a:r>
            <a:endParaRPr lang="en-US" sz="4200" b="1" i="0" u="sng" strike="noStrike" cap="none" dirty="0">
              <a:solidFill>
                <a:srgbClr val="003056"/>
              </a:solidFill>
              <a:latin typeface="+mj-lt"/>
              <a:ea typeface="Trebuchet MS"/>
              <a:cs typeface="Trebuchet MS"/>
              <a:sym typeface="Trebuchet MS"/>
            </a:endParaRPr>
          </a:p>
        </p:txBody>
      </p:sp>
      <p:sp>
        <p:nvSpPr>
          <p:cNvPr id="55" name="Shape 206"/>
          <p:cNvSpPr txBox="1">
            <a:spLocks noGrp="1"/>
          </p:cNvSpPr>
          <p:nvPr>
            <p:ph type="body" idx="5"/>
          </p:nvPr>
        </p:nvSpPr>
        <p:spPr>
          <a:xfrm>
            <a:off x="27862047" y="4226525"/>
            <a:ext cx="8575800" cy="819900"/>
          </a:xfrm>
          <a:prstGeom prst="rect">
            <a:avLst/>
          </a:prstGeom>
          <a:noFill/>
          <a:ln>
            <a:noFill/>
          </a:ln>
        </p:spPr>
        <p:txBody>
          <a:bodyPr lIns="71525" tIns="71525" rIns="71525" bIns="71525" anchor="ctr" anchorCtr="0">
            <a:noAutofit/>
          </a:bodyPr>
          <a:lstStyle/>
          <a:p>
            <a:pPr marL="0" marR="0" lvl="0" indent="0" rtl="0">
              <a:spcBef>
                <a:spcPts val="0"/>
              </a:spcBef>
              <a:spcAft>
                <a:spcPts val="0"/>
              </a:spcAft>
              <a:buClr>
                <a:schemeClr val="accent1"/>
              </a:buClr>
              <a:buSzPct val="25000"/>
              <a:buFont typeface="Noto Sans Symbols"/>
              <a:buNone/>
            </a:pPr>
            <a:r>
              <a:rPr lang="en-US" sz="3600" b="1" i="0" u="sng" strike="noStrike" cap="none" dirty="0" smtClean="0">
                <a:solidFill>
                  <a:srgbClr val="003056"/>
                </a:solidFill>
                <a:latin typeface="+mj-lt"/>
                <a:ea typeface="Trebuchet MS"/>
                <a:cs typeface="Trebuchet MS"/>
                <a:sym typeface="Trebuchet MS"/>
              </a:rPr>
              <a:t>Datasets</a:t>
            </a:r>
            <a:endParaRPr lang="en-US" sz="3600" b="1" i="0" u="sng" strike="noStrike" cap="none" dirty="0">
              <a:solidFill>
                <a:srgbClr val="003056"/>
              </a:solidFill>
              <a:latin typeface="+mj-lt"/>
              <a:ea typeface="Trebuchet MS"/>
              <a:cs typeface="Trebuchet MS"/>
              <a:sym typeface="Trebuchet MS"/>
            </a:endParaRPr>
          </a:p>
        </p:txBody>
      </p:sp>
      <p:sp>
        <p:nvSpPr>
          <p:cNvPr id="7" name="TextBox 6"/>
          <p:cNvSpPr txBox="1"/>
          <p:nvPr/>
        </p:nvSpPr>
        <p:spPr>
          <a:xfrm>
            <a:off x="27862047" y="4839096"/>
            <a:ext cx="2305545" cy="584775"/>
          </a:xfrm>
          <a:prstGeom prst="rect">
            <a:avLst/>
          </a:prstGeom>
          <a:noFill/>
        </p:spPr>
        <p:txBody>
          <a:bodyPr wrap="square" rtlCol="0">
            <a:spAutoFit/>
          </a:bodyPr>
          <a:lstStyle/>
          <a:p>
            <a:r>
              <a:rPr lang="en-US" sz="3200" b="1" dirty="0" smtClean="0"/>
              <a:t>Head Pose</a:t>
            </a:r>
            <a:endParaRPr lang="en-US" sz="3200" b="1" dirty="0"/>
          </a:p>
        </p:txBody>
      </p:sp>
      <p:pic>
        <p:nvPicPr>
          <p:cNvPr id="56" name="Picture 55">
            <a:extLst>
              <a:ext uri="{FF2B5EF4-FFF2-40B4-BE49-F238E27FC236}">
                <a16:creationId xmlns:a16="http://schemas.microsoft.com/office/drawing/2014/main" xmlns="" id="{7C676D79-A887-004B-B858-98B81AB26345}"/>
              </a:ext>
            </a:extLst>
          </p:cNvPr>
          <p:cNvPicPr>
            <a:picLocks noChangeAspect="1"/>
          </p:cNvPicPr>
          <p:nvPr/>
        </p:nvPicPr>
        <p:blipFill rotWithShape="1">
          <a:blip r:embed="rId19"/>
          <a:srcRect l="1493" t="1529" r="1493" b="2839"/>
          <a:stretch/>
        </p:blipFill>
        <p:spPr>
          <a:xfrm>
            <a:off x="28363294" y="5489185"/>
            <a:ext cx="3477420" cy="1952705"/>
          </a:xfrm>
          <a:prstGeom prst="rect">
            <a:avLst/>
          </a:prstGeom>
        </p:spPr>
      </p:pic>
      <p:pic>
        <p:nvPicPr>
          <p:cNvPr id="57" name="Picture 56">
            <a:extLst>
              <a:ext uri="{FF2B5EF4-FFF2-40B4-BE49-F238E27FC236}">
                <a16:creationId xmlns:a16="http://schemas.microsoft.com/office/drawing/2014/main" xmlns="" id="{0C4F3F93-AAED-9349-9A26-53F5C548C9DE}"/>
              </a:ext>
            </a:extLst>
          </p:cNvPr>
          <p:cNvPicPr>
            <a:picLocks noChangeAspect="1"/>
          </p:cNvPicPr>
          <p:nvPr/>
        </p:nvPicPr>
        <p:blipFill>
          <a:blip r:embed="rId20"/>
          <a:stretch>
            <a:fillRect/>
          </a:stretch>
        </p:blipFill>
        <p:spPr>
          <a:xfrm>
            <a:off x="33114345" y="5443649"/>
            <a:ext cx="2383970" cy="1964246"/>
          </a:xfrm>
          <a:prstGeom prst="rect">
            <a:avLst/>
          </a:prstGeom>
        </p:spPr>
      </p:pic>
      <p:sp>
        <p:nvSpPr>
          <p:cNvPr id="59" name="TextBox 58">
            <a:extLst>
              <a:ext uri="{FF2B5EF4-FFF2-40B4-BE49-F238E27FC236}">
                <a16:creationId xmlns:a16="http://schemas.microsoft.com/office/drawing/2014/main" xmlns="" id="{A6C414F0-B1A6-114E-93E3-77A60AC97185}"/>
              </a:ext>
            </a:extLst>
          </p:cNvPr>
          <p:cNvSpPr txBox="1"/>
          <p:nvPr/>
        </p:nvSpPr>
        <p:spPr>
          <a:xfrm>
            <a:off x="28257310" y="7554789"/>
            <a:ext cx="4100352" cy="523220"/>
          </a:xfrm>
          <a:prstGeom prst="rect">
            <a:avLst/>
          </a:prstGeom>
          <a:noFill/>
        </p:spPr>
        <p:txBody>
          <a:bodyPr wrap="square" rtlCol="0">
            <a:spAutoFit/>
          </a:bodyPr>
          <a:lstStyle/>
          <a:p>
            <a:pPr algn="ctr"/>
            <a:r>
              <a:rPr lang="en-US" sz="2800" dirty="0">
                <a:latin typeface="Arial" charset="0"/>
                <a:ea typeface="Arial" charset="0"/>
                <a:cs typeface="Arial" charset="0"/>
              </a:rPr>
              <a:t>UPNA (</a:t>
            </a:r>
            <a:r>
              <a:rPr lang="en-US" sz="2800" dirty="0" err="1">
                <a:latin typeface="Arial" charset="0"/>
                <a:ea typeface="Arial" charset="0"/>
                <a:cs typeface="Arial" charset="0"/>
              </a:rPr>
              <a:t>Ariz</a:t>
            </a:r>
            <a:r>
              <a:rPr lang="en-US" sz="2800" dirty="0">
                <a:latin typeface="Arial" charset="0"/>
                <a:ea typeface="Arial" charset="0"/>
                <a:cs typeface="Arial" charset="0"/>
              </a:rPr>
              <a:t> et al., 2016) </a:t>
            </a:r>
          </a:p>
        </p:txBody>
      </p:sp>
      <p:sp>
        <p:nvSpPr>
          <p:cNvPr id="60" name="TextBox 59">
            <a:extLst>
              <a:ext uri="{FF2B5EF4-FFF2-40B4-BE49-F238E27FC236}">
                <a16:creationId xmlns:a16="http://schemas.microsoft.com/office/drawing/2014/main" xmlns="" id="{2C5BEA30-8880-F944-909D-08F7877F6CBA}"/>
              </a:ext>
            </a:extLst>
          </p:cNvPr>
          <p:cNvSpPr txBox="1"/>
          <p:nvPr/>
        </p:nvSpPr>
        <p:spPr>
          <a:xfrm>
            <a:off x="32663415" y="7509840"/>
            <a:ext cx="3820278" cy="523220"/>
          </a:xfrm>
          <a:prstGeom prst="rect">
            <a:avLst/>
          </a:prstGeom>
          <a:noFill/>
        </p:spPr>
        <p:txBody>
          <a:bodyPr wrap="none" rtlCol="0">
            <a:spAutoFit/>
          </a:bodyPr>
          <a:lstStyle/>
          <a:p>
            <a:pPr algn="ctr"/>
            <a:r>
              <a:rPr lang="en-US" sz="2800" dirty="0"/>
              <a:t>IDIAP (</a:t>
            </a:r>
            <a:r>
              <a:rPr lang="en-US" sz="2800" dirty="0" err="1"/>
              <a:t>Odobez</a:t>
            </a:r>
            <a:r>
              <a:rPr lang="en-US" sz="2800" dirty="0"/>
              <a:t>, 2003) </a:t>
            </a:r>
          </a:p>
        </p:txBody>
      </p:sp>
      <p:sp>
        <p:nvSpPr>
          <p:cNvPr id="61" name="TextBox 60"/>
          <p:cNvSpPr txBox="1"/>
          <p:nvPr/>
        </p:nvSpPr>
        <p:spPr>
          <a:xfrm>
            <a:off x="27906390" y="8035735"/>
            <a:ext cx="4522404" cy="584775"/>
          </a:xfrm>
          <a:prstGeom prst="rect">
            <a:avLst/>
          </a:prstGeom>
          <a:noFill/>
        </p:spPr>
        <p:txBody>
          <a:bodyPr wrap="square" rtlCol="0">
            <a:spAutoFit/>
          </a:bodyPr>
          <a:lstStyle/>
          <a:p>
            <a:r>
              <a:rPr lang="en-US" sz="3200" b="1" dirty="0" err="1" smtClean="0"/>
              <a:t>Textureless</a:t>
            </a:r>
            <a:r>
              <a:rPr lang="en-US" sz="3200" b="1" dirty="0" smtClean="0"/>
              <a:t> Objects</a:t>
            </a:r>
            <a:endParaRPr lang="en-US" sz="3200" b="1" dirty="0"/>
          </a:p>
        </p:txBody>
      </p:sp>
      <p:pic>
        <p:nvPicPr>
          <p:cNvPr id="62" name="Picture 61">
            <a:extLst>
              <a:ext uri="{FF2B5EF4-FFF2-40B4-BE49-F238E27FC236}">
                <a16:creationId xmlns:a16="http://schemas.microsoft.com/office/drawing/2014/main" xmlns="" id="{CEB0FEBB-F682-4847-93B3-B45069B93967}"/>
              </a:ext>
            </a:extLst>
          </p:cNvPr>
          <p:cNvPicPr>
            <a:picLocks noChangeAspect="1"/>
          </p:cNvPicPr>
          <p:nvPr/>
        </p:nvPicPr>
        <p:blipFill>
          <a:blip r:embed="rId21"/>
          <a:stretch>
            <a:fillRect/>
          </a:stretch>
        </p:blipFill>
        <p:spPr>
          <a:xfrm>
            <a:off x="28102573" y="8648823"/>
            <a:ext cx="8335274" cy="2373547"/>
          </a:xfrm>
          <a:prstGeom prst="rect">
            <a:avLst/>
          </a:prstGeom>
        </p:spPr>
      </p:pic>
      <p:sp>
        <p:nvSpPr>
          <p:cNvPr id="8" name="TextBox 7"/>
          <p:cNvSpPr txBox="1"/>
          <p:nvPr/>
        </p:nvSpPr>
        <p:spPr>
          <a:xfrm>
            <a:off x="30034211" y="11203573"/>
            <a:ext cx="4539343" cy="738664"/>
          </a:xfrm>
          <a:prstGeom prst="rect">
            <a:avLst/>
          </a:prstGeom>
          <a:noFill/>
        </p:spPr>
        <p:txBody>
          <a:bodyPr wrap="square" rtlCol="0">
            <a:spAutoFit/>
          </a:bodyPr>
          <a:lstStyle/>
          <a:p>
            <a:r>
              <a:rPr lang="en-US" sz="2800" dirty="0">
                <a:latin typeface="Arial" charset="0"/>
                <a:ea typeface="Arial" charset="0"/>
                <a:cs typeface="Arial" charset="0"/>
              </a:rPr>
              <a:t>T-Less (</a:t>
            </a:r>
            <a:r>
              <a:rPr lang="en-US" sz="2800" dirty="0" err="1">
                <a:latin typeface="Arial" charset="0"/>
                <a:ea typeface="Arial" charset="0"/>
                <a:cs typeface="Arial" charset="0"/>
              </a:rPr>
              <a:t>Hodan</a:t>
            </a:r>
            <a:r>
              <a:rPr lang="en-US" sz="2800" dirty="0">
                <a:latin typeface="Arial" charset="0"/>
                <a:ea typeface="Arial" charset="0"/>
                <a:cs typeface="Arial" charset="0"/>
              </a:rPr>
              <a:t> et al., 2017)</a:t>
            </a:r>
          </a:p>
          <a:p>
            <a:endParaRPr lang="en-US" dirty="0"/>
          </a:p>
        </p:txBody>
      </p:sp>
      <p:sp>
        <p:nvSpPr>
          <p:cNvPr id="63" name="Shape 206"/>
          <p:cNvSpPr txBox="1">
            <a:spLocks noGrp="1"/>
          </p:cNvSpPr>
          <p:nvPr>
            <p:ph type="body" idx="5"/>
          </p:nvPr>
        </p:nvSpPr>
        <p:spPr>
          <a:xfrm>
            <a:off x="27769051" y="11647720"/>
            <a:ext cx="8575800" cy="819900"/>
          </a:xfrm>
          <a:prstGeom prst="rect">
            <a:avLst/>
          </a:prstGeom>
          <a:noFill/>
          <a:ln>
            <a:noFill/>
          </a:ln>
        </p:spPr>
        <p:txBody>
          <a:bodyPr lIns="71525" tIns="71525" rIns="71525" bIns="71525" anchor="ctr" anchorCtr="0">
            <a:noAutofit/>
          </a:bodyPr>
          <a:lstStyle/>
          <a:p>
            <a:pPr marL="0" marR="0" lvl="0" indent="0" rtl="0">
              <a:spcBef>
                <a:spcPts val="0"/>
              </a:spcBef>
              <a:spcAft>
                <a:spcPts val="0"/>
              </a:spcAft>
              <a:buClr>
                <a:schemeClr val="accent1"/>
              </a:buClr>
              <a:buSzPct val="25000"/>
              <a:buFont typeface="Noto Sans Symbols"/>
              <a:buNone/>
            </a:pPr>
            <a:r>
              <a:rPr lang="en-US" sz="3600" b="1" u="sng" dirty="0" smtClean="0">
                <a:solidFill>
                  <a:srgbClr val="003056"/>
                </a:solidFill>
                <a:latin typeface="+mj-lt"/>
                <a:cs typeface="Trebuchet MS"/>
              </a:rPr>
              <a:t>Calibrated Uncertainty Experiments</a:t>
            </a:r>
            <a:endParaRPr lang="en-US" sz="3600" b="1" i="0" u="sng" strike="noStrike" cap="none" dirty="0">
              <a:solidFill>
                <a:srgbClr val="003056"/>
              </a:solidFill>
              <a:latin typeface="+mj-lt"/>
              <a:ea typeface="Trebuchet MS"/>
              <a:cs typeface="Trebuchet MS"/>
              <a:sym typeface="Trebuchet MS"/>
            </a:endParaRPr>
          </a:p>
        </p:txBody>
      </p:sp>
      <p:pic>
        <p:nvPicPr>
          <p:cNvPr id="10" name="Picture 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906390" y="12498183"/>
            <a:ext cx="8318500" cy="2374900"/>
          </a:xfrm>
          <a:prstGeom prst="rect">
            <a:avLst/>
          </a:prstGeom>
        </p:spPr>
      </p:pic>
      <p:sp>
        <p:nvSpPr>
          <p:cNvPr id="64" name="Shape 206"/>
          <p:cNvSpPr txBox="1">
            <a:spLocks noGrp="1"/>
          </p:cNvSpPr>
          <p:nvPr>
            <p:ph type="body" idx="5"/>
          </p:nvPr>
        </p:nvSpPr>
        <p:spPr>
          <a:xfrm>
            <a:off x="27700419" y="14773014"/>
            <a:ext cx="8575800" cy="819900"/>
          </a:xfrm>
          <a:prstGeom prst="rect">
            <a:avLst/>
          </a:prstGeom>
          <a:noFill/>
          <a:ln>
            <a:noFill/>
          </a:ln>
        </p:spPr>
        <p:txBody>
          <a:bodyPr lIns="71525" tIns="71525" rIns="71525" bIns="71525" anchor="ctr" anchorCtr="0">
            <a:noAutofit/>
          </a:bodyPr>
          <a:lstStyle/>
          <a:p>
            <a:pPr marL="0" marR="0" lvl="0" indent="0" rtl="0">
              <a:spcBef>
                <a:spcPts val="0"/>
              </a:spcBef>
              <a:spcAft>
                <a:spcPts val="0"/>
              </a:spcAft>
              <a:buClr>
                <a:schemeClr val="accent1"/>
              </a:buClr>
              <a:buSzPct val="25000"/>
              <a:buFont typeface="Noto Sans Symbols"/>
              <a:buNone/>
            </a:pPr>
            <a:r>
              <a:rPr lang="en-US" sz="3600" b="1" i="0" u="sng" strike="noStrike" cap="none" dirty="0" smtClean="0">
                <a:solidFill>
                  <a:srgbClr val="003056"/>
                </a:solidFill>
                <a:latin typeface="+mj-lt"/>
                <a:ea typeface="Trebuchet MS"/>
                <a:cs typeface="Trebuchet MS"/>
                <a:sym typeface="Trebuchet MS"/>
              </a:rPr>
              <a:t>High Uncertainty Regime</a:t>
            </a:r>
            <a:endParaRPr lang="en-US" sz="3600" b="1" i="0" u="sng" strike="noStrike" cap="none" dirty="0">
              <a:solidFill>
                <a:srgbClr val="003056"/>
              </a:solidFill>
              <a:latin typeface="+mj-lt"/>
              <a:ea typeface="Trebuchet MS"/>
              <a:cs typeface="Trebuchet MS"/>
              <a:sym typeface="Trebuchet MS"/>
            </a:endParaRPr>
          </a:p>
        </p:txBody>
      </p:sp>
      <p:pic>
        <p:nvPicPr>
          <p:cNvPr id="65" name="Picture 64">
            <a:extLst>
              <a:ext uri="{FF2B5EF4-FFF2-40B4-BE49-F238E27FC236}">
                <a16:creationId xmlns:a16="http://schemas.microsoft.com/office/drawing/2014/main" xmlns="" id="{78A77EA3-AAC7-7449-BF74-1E7D8B5DA588}"/>
              </a:ext>
            </a:extLst>
          </p:cNvPr>
          <p:cNvPicPr>
            <a:picLocks noChangeAspect="1"/>
          </p:cNvPicPr>
          <p:nvPr/>
        </p:nvPicPr>
        <p:blipFill rotWithShape="1">
          <a:blip r:embed="rId23"/>
          <a:srcRect t="4062" r="2443"/>
          <a:stretch/>
        </p:blipFill>
        <p:spPr>
          <a:xfrm>
            <a:off x="29850786" y="15658228"/>
            <a:ext cx="4607615" cy="1404924"/>
          </a:xfrm>
          <a:prstGeom prst="rect">
            <a:avLst/>
          </a:prstGeom>
        </p:spPr>
      </p:pic>
      <p:sp>
        <p:nvSpPr>
          <p:cNvPr id="67" name="Shape 206"/>
          <p:cNvSpPr txBox="1">
            <a:spLocks noGrp="1"/>
          </p:cNvSpPr>
          <p:nvPr>
            <p:ph type="body" idx="5"/>
          </p:nvPr>
        </p:nvSpPr>
        <p:spPr>
          <a:xfrm>
            <a:off x="27769051" y="16912368"/>
            <a:ext cx="8575800" cy="819900"/>
          </a:xfrm>
          <a:prstGeom prst="rect">
            <a:avLst/>
          </a:prstGeom>
          <a:noFill/>
          <a:ln>
            <a:noFill/>
          </a:ln>
        </p:spPr>
        <p:txBody>
          <a:bodyPr lIns="71525" tIns="71525" rIns="71525" bIns="71525" anchor="ctr" anchorCtr="0">
            <a:noAutofit/>
          </a:bodyPr>
          <a:lstStyle/>
          <a:p>
            <a:pPr marL="0" marR="0" lvl="0" indent="0" rtl="0">
              <a:spcBef>
                <a:spcPts val="0"/>
              </a:spcBef>
              <a:spcAft>
                <a:spcPts val="0"/>
              </a:spcAft>
              <a:buClr>
                <a:schemeClr val="accent1"/>
              </a:buClr>
              <a:buSzPct val="25000"/>
              <a:buFont typeface="Noto Sans Symbols"/>
              <a:buNone/>
            </a:pPr>
            <a:r>
              <a:rPr lang="en-US" sz="3600" b="1" u="sng" dirty="0" smtClean="0">
                <a:solidFill>
                  <a:srgbClr val="003056"/>
                </a:solidFill>
                <a:latin typeface="+mj-lt"/>
                <a:cs typeface="Trebuchet MS"/>
              </a:rPr>
              <a:t>Low</a:t>
            </a:r>
            <a:r>
              <a:rPr lang="en-US" sz="3600" b="1" i="0" u="sng" strike="noStrike" cap="none" dirty="0" smtClean="0">
                <a:solidFill>
                  <a:srgbClr val="003056"/>
                </a:solidFill>
                <a:latin typeface="+mj-lt"/>
                <a:ea typeface="Trebuchet MS"/>
                <a:cs typeface="Trebuchet MS"/>
                <a:sym typeface="Trebuchet MS"/>
              </a:rPr>
              <a:t> Uncertainty Regime</a:t>
            </a:r>
            <a:endParaRPr lang="en-US" sz="3600" b="1" i="0" u="sng" strike="noStrike" cap="none" dirty="0">
              <a:solidFill>
                <a:srgbClr val="003056"/>
              </a:solidFill>
              <a:latin typeface="+mj-lt"/>
              <a:ea typeface="Trebuchet MS"/>
              <a:cs typeface="Trebuchet MS"/>
              <a:sym typeface="Trebuchet MS"/>
            </a:endParaRPr>
          </a:p>
        </p:txBody>
      </p:sp>
      <p:pic>
        <p:nvPicPr>
          <p:cNvPr id="68" name="Picture 67">
            <a:extLst>
              <a:ext uri="{FF2B5EF4-FFF2-40B4-BE49-F238E27FC236}">
                <a16:creationId xmlns:a16="http://schemas.microsoft.com/office/drawing/2014/main" xmlns="" id="{4B2B0009-2AC3-6A47-BA45-EA5E6D47B16D}"/>
              </a:ext>
            </a:extLst>
          </p:cNvPr>
          <p:cNvPicPr>
            <a:picLocks noChangeAspect="1"/>
          </p:cNvPicPr>
          <p:nvPr/>
        </p:nvPicPr>
        <p:blipFill>
          <a:blip r:embed="rId24"/>
          <a:stretch>
            <a:fillRect/>
          </a:stretch>
        </p:blipFill>
        <p:spPr>
          <a:xfrm>
            <a:off x="29569132" y="17732268"/>
            <a:ext cx="5402155" cy="19254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xmlns:p14="http://schemas.microsoft.com/office/powerpoint/2010/main" spd="slow" advClick="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4800"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7"/>
                </p:tgtEl>
              </p:cMediaNode>
            </p:video>
            <p:seq concurrent="1" nextAc="seek">
              <p:cTn id="11" restart="whenNotActive" fill="hold" evtFilter="cancelBubble" nodeType="interactiveSeq">
                <p:stCondLst>
                  <p:cond evt="onClick" delay="0">
                    <p:tgtEl>
                      <p:spTgt spid="4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theme/theme1.xml><?xml version="1.0" encoding="utf-8"?>
<a:theme xmlns:a="http://schemas.openxmlformats.org/drawingml/2006/main" name="1_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259</Words>
  <Application>Microsoft Macintosh PowerPoint</Application>
  <PresentationFormat>Custom</PresentationFormat>
  <Paragraphs>40</Paragraphs>
  <Slides>1</Slides>
  <Notes>1</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Calibri</vt:lpstr>
      <vt:lpstr>Cambria Math</vt:lpstr>
      <vt:lpstr>Noto Sans Symbols</vt:lpstr>
      <vt:lpstr>Trebuchet MS</vt:lpstr>
      <vt:lpstr>Wingdings 3</vt:lpstr>
      <vt:lpstr>Arial</vt:lpstr>
      <vt:lpstr>1_Facet</vt:lpstr>
      <vt:lpstr>Facet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Roshni Sahoo</cp:lastModifiedBy>
  <cp:revision>37</cp:revision>
  <dcterms:modified xsi:type="dcterms:W3CDTF">2020-02-29T00:29:23Z</dcterms:modified>
</cp:coreProperties>
</file>